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65" r:id="rId4"/>
    <p:sldId id="285" r:id="rId5"/>
    <p:sldId id="260" r:id="rId6"/>
    <p:sldId id="261" r:id="rId7"/>
    <p:sldId id="273" r:id="rId8"/>
    <p:sldId id="284" r:id="rId9"/>
    <p:sldId id="288" r:id="rId10"/>
    <p:sldId id="282" r:id="rId11"/>
    <p:sldId id="27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81F61-5B94-4FA6-ACC0-855648575A77}">
  <a:tblStyle styleId="{7AB81F61-5B94-4FA6-ACC0-855648575A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8" autoAdjust="0"/>
  </p:normalViewPr>
  <p:slideViewPr>
    <p:cSldViewPr snapToGrid="0">
      <p:cViewPr>
        <p:scale>
          <a:sx n="75" d="100"/>
          <a:sy n="75" d="100"/>
        </p:scale>
        <p:origin x="1236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40412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f9e61fe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f9e61fe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662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f21fc5743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f21fc5743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74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21e1a95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21e1a958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2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f21e1a9585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f21e1a9585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39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f21e1a95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f21e1a95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05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d0502400f_1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d0502400f_1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8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d0502400f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d0502400f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15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f21fc5743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f21fc5743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6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f21fc57431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f21fc57431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8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f21fc5743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f21fc5743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3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10" name="Google Shape;10;p2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6553850" y="25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529949" y="3154522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477888" y="445019"/>
            <a:ext cx="1877104" cy="418973"/>
            <a:chOff x="2240950" y="3018425"/>
            <a:chExt cx="231850" cy="51750"/>
          </a:xfrm>
        </p:grpSpPr>
        <p:sp>
          <p:nvSpPr>
            <p:cNvPr id="32" name="Google Shape;32;p2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713225" y="1228963"/>
            <a:ext cx="4788300" cy="23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713225" y="3482975"/>
            <a:ext cx="39936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3"/>
          <p:cNvSpPr txBox="1">
            <a:spLocks noGrp="1"/>
          </p:cNvSpPr>
          <p:nvPr>
            <p:ph type="subTitle" idx="1"/>
          </p:nvPr>
        </p:nvSpPr>
        <p:spPr>
          <a:xfrm>
            <a:off x="713225" y="1149075"/>
            <a:ext cx="38589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subTitle" idx="2"/>
          </p:nvPr>
        </p:nvSpPr>
        <p:spPr>
          <a:xfrm>
            <a:off x="4572000" y="1149075"/>
            <a:ext cx="38589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5997363" y="4371531"/>
            <a:ext cx="1877104" cy="418973"/>
            <a:chOff x="2240950" y="3018425"/>
            <a:chExt cx="231850" cy="51750"/>
          </a:xfrm>
        </p:grpSpPr>
        <p:sp>
          <p:nvSpPr>
            <p:cNvPr id="452" name="Google Shape;452;p23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3"/>
          <p:cNvSpPr/>
          <p:nvPr/>
        </p:nvSpPr>
        <p:spPr>
          <a:xfrm>
            <a:off x="8098375" y="287048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>
            <a:spLocks noGrp="1"/>
          </p:cNvSpPr>
          <p:nvPr>
            <p:ph type="title"/>
          </p:nvPr>
        </p:nvSpPr>
        <p:spPr>
          <a:xfrm>
            <a:off x="713225" y="714900"/>
            <a:ext cx="3858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0"/>
          <p:cNvSpPr txBox="1">
            <a:spLocks noGrp="1"/>
          </p:cNvSpPr>
          <p:nvPr>
            <p:ph type="subTitle" idx="1"/>
          </p:nvPr>
        </p:nvSpPr>
        <p:spPr>
          <a:xfrm>
            <a:off x="713225" y="1803150"/>
            <a:ext cx="38589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0"/>
          <p:cNvSpPr txBox="1"/>
          <p:nvPr/>
        </p:nvSpPr>
        <p:spPr>
          <a:xfrm>
            <a:off x="713225" y="3373250"/>
            <a:ext cx="3858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1" name="Google Shape;591;p30"/>
          <p:cNvSpPr/>
          <p:nvPr/>
        </p:nvSpPr>
        <p:spPr>
          <a:xfrm>
            <a:off x="4731625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0"/>
          <p:cNvSpPr/>
          <p:nvPr/>
        </p:nvSpPr>
        <p:spPr>
          <a:xfrm>
            <a:off x="6383600" y="2385967"/>
            <a:ext cx="2760411" cy="2757534"/>
          </a:xfrm>
          <a:custGeom>
            <a:avLst/>
            <a:gdLst/>
            <a:ahLst/>
            <a:cxnLst/>
            <a:rect l="l" t="t" r="r" b="b"/>
            <a:pathLst>
              <a:path w="31657" h="31624" extrusionOk="0">
                <a:moveTo>
                  <a:pt x="12376" y="5771"/>
                </a:moveTo>
                <a:lnTo>
                  <a:pt x="12376" y="12343"/>
                </a:lnTo>
                <a:lnTo>
                  <a:pt x="5838" y="12343"/>
                </a:lnTo>
                <a:lnTo>
                  <a:pt x="5838" y="5771"/>
                </a:lnTo>
                <a:close/>
                <a:moveTo>
                  <a:pt x="19047" y="5771"/>
                </a:moveTo>
                <a:lnTo>
                  <a:pt x="19047" y="12343"/>
                </a:lnTo>
                <a:lnTo>
                  <a:pt x="12509" y="12343"/>
                </a:lnTo>
                <a:lnTo>
                  <a:pt x="12509" y="5771"/>
                </a:lnTo>
                <a:close/>
                <a:moveTo>
                  <a:pt x="25785" y="5771"/>
                </a:moveTo>
                <a:lnTo>
                  <a:pt x="25785" y="12343"/>
                </a:lnTo>
                <a:lnTo>
                  <a:pt x="19214" y="12343"/>
                </a:lnTo>
                <a:lnTo>
                  <a:pt x="19214" y="5771"/>
                </a:lnTo>
                <a:close/>
                <a:moveTo>
                  <a:pt x="12376" y="12510"/>
                </a:moveTo>
                <a:lnTo>
                  <a:pt x="12376" y="19048"/>
                </a:lnTo>
                <a:lnTo>
                  <a:pt x="5838" y="19048"/>
                </a:lnTo>
                <a:lnTo>
                  <a:pt x="5838" y="12510"/>
                </a:lnTo>
                <a:close/>
                <a:moveTo>
                  <a:pt x="19047" y="12510"/>
                </a:moveTo>
                <a:lnTo>
                  <a:pt x="19047" y="19048"/>
                </a:lnTo>
                <a:lnTo>
                  <a:pt x="12509" y="19048"/>
                </a:lnTo>
                <a:lnTo>
                  <a:pt x="12509" y="12510"/>
                </a:lnTo>
                <a:close/>
                <a:moveTo>
                  <a:pt x="25785" y="12510"/>
                </a:moveTo>
                <a:lnTo>
                  <a:pt x="25785" y="19048"/>
                </a:lnTo>
                <a:lnTo>
                  <a:pt x="19214" y="19048"/>
                </a:lnTo>
                <a:lnTo>
                  <a:pt x="19214" y="12510"/>
                </a:lnTo>
                <a:close/>
                <a:moveTo>
                  <a:pt x="12376" y="19181"/>
                </a:moveTo>
                <a:lnTo>
                  <a:pt x="12376" y="25719"/>
                </a:lnTo>
                <a:lnTo>
                  <a:pt x="5838" y="25719"/>
                </a:lnTo>
                <a:lnTo>
                  <a:pt x="5838" y="19181"/>
                </a:lnTo>
                <a:close/>
                <a:moveTo>
                  <a:pt x="19047" y="19181"/>
                </a:moveTo>
                <a:lnTo>
                  <a:pt x="19047" y="25719"/>
                </a:lnTo>
                <a:lnTo>
                  <a:pt x="12509" y="25719"/>
                </a:lnTo>
                <a:lnTo>
                  <a:pt x="12509" y="19181"/>
                </a:lnTo>
                <a:close/>
                <a:moveTo>
                  <a:pt x="25785" y="19181"/>
                </a:moveTo>
                <a:lnTo>
                  <a:pt x="25785" y="25719"/>
                </a:lnTo>
                <a:lnTo>
                  <a:pt x="19214" y="25719"/>
                </a:lnTo>
                <a:lnTo>
                  <a:pt x="19214" y="19181"/>
                </a:lnTo>
                <a:close/>
                <a:moveTo>
                  <a:pt x="5771" y="1"/>
                </a:moveTo>
                <a:cubicBezTo>
                  <a:pt x="5704" y="1"/>
                  <a:pt x="5671" y="34"/>
                  <a:pt x="5671" y="67"/>
                </a:cubicBezTo>
                <a:lnTo>
                  <a:pt x="5671" y="5671"/>
                </a:lnTo>
                <a:lnTo>
                  <a:pt x="100" y="5671"/>
                </a:lnTo>
                <a:cubicBezTo>
                  <a:pt x="34" y="5671"/>
                  <a:pt x="0" y="5705"/>
                  <a:pt x="0" y="5738"/>
                </a:cubicBezTo>
                <a:cubicBezTo>
                  <a:pt x="0" y="5771"/>
                  <a:pt x="34" y="5805"/>
                  <a:pt x="100" y="5805"/>
                </a:cubicBezTo>
                <a:lnTo>
                  <a:pt x="5671" y="5805"/>
                </a:lnTo>
                <a:lnTo>
                  <a:pt x="5671" y="12376"/>
                </a:lnTo>
                <a:lnTo>
                  <a:pt x="100" y="12376"/>
                </a:lnTo>
                <a:cubicBezTo>
                  <a:pt x="34" y="12376"/>
                  <a:pt x="0" y="12409"/>
                  <a:pt x="0" y="12443"/>
                </a:cubicBezTo>
                <a:cubicBezTo>
                  <a:pt x="0" y="12476"/>
                  <a:pt x="34" y="12543"/>
                  <a:pt x="100" y="12543"/>
                </a:cubicBezTo>
                <a:lnTo>
                  <a:pt x="5671" y="12543"/>
                </a:lnTo>
                <a:lnTo>
                  <a:pt x="5671" y="19081"/>
                </a:lnTo>
                <a:lnTo>
                  <a:pt x="100" y="19081"/>
                </a:lnTo>
                <a:cubicBezTo>
                  <a:pt x="34" y="19081"/>
                  <a:pt x="0" y="19114"/>
                  <a:pt x="0" y="19148"/>
                </a:cubicBezTo>
                <a:cubicBezTo>
                  <a:pt x="0" y="19214"/>
                  <a:pt x="34" y="19248"/>
                  <a:pt x="100" y="19248"/>
                </a:cubicBezTo>
                <a:lnTo>
                  <a:pt x="5671" y="19248"/>
                </a:lnTo>
                <a:lnTo>
                  <a:pt x="5671" y="25786"/>
                </a:lnTo>
                <a:lnTo>
                  <a:pt x="100" y="25786"/>
                </a:lnTo>
                <a:cubicBezTo>
                  <a:pt x="34" y="25786"/>
                  <a:pt x="0" y="25819"/>
                  <a:pt x="0" y="25886"/>
                </a:cubicBezTo>
                <a:cubicBezTo>
                  <a:pt x="0" y="25919"/>
                  <a:pt x="34" y="25953"/>
                  <a:pt x="100" y="25953"/>
                </a:cubicBezTo>
                <a:lnTo>
                  <a:pt x="5671" y="25953"/>
                </a:lnTo>
                <a:lnTo>
                  <a:pt x="5671" y="31557"/>
                </a:lnTo>
                <a:cubicBezTo>
                  <a:pt x="5671" y="31590"/>
                  <a:pt x="5704" y="31623"/>
                  <a:pt x="5771" y="31623"/>
                </a:cubicBezTo>
                <a:cubicBezTo>
                  <a:pt x="5804" y="31623"/>
                  <a:pt x="5838" y="31590"/>
                  <a:pt x="5838" y="31557"/>
                </a:cubicBezTo>
                <a:lnTo>
                  <a:pt x="5838" y="25953"/>
                </a:lnTo>
                <a:lnTo>
                  <a:pt x="12376" y="25953"/>
                </a:lnTo>
                <a:lnTo>
                  <a:pt x="12376" y="31557"/>
                </a:lnTo>
                <a:cubicBezTo>
                  <a:pt x="12376" y="31590"/>
                  <a:pt x="12443" y="31623"/>
                  <a:pt x="12476" y="31623"/>
                </a:cubicBezTo>
                <a:cubicBezTo>
                  <a:pt x="12509" y="31623"/>
                  <a:pt x="12543" y="31590"/>
                  <a:pt x="12543" y="31557"/>
                </a:cubicBezTo>
                <a:lnTo>
                  <a:pt x="12543" y="25953"/>
                </a:lnTo>
                <a:lnTo>
                  <a:pt x="19081" y="25953"/>
                </a:lnTo>
                <a:lnTo>
                  <a:pt x="19081" y="31557"/>
                </a:lnTo>
                <a:cubicBezTo>
                  <a:pt x="19081" y="31590"/>
                  <a:pt x="19147" y="31623"/>
                  <a:pt x="19181" y="31623"/>
                </a:cubicBezTo>
                <a:cubicBezTo>
                  <a:pt x="19214" y="31623"/>
                  <a:pt x="19247" y="31590"/>
                  <a:pt x="19247" y="31557"/>
                </a:cubicBezTo>
                <a:lnTo>
                  <a:pt x="19247" y="25953"/>
                </a:lnTo>
                <a:lnTo>
                  <a:pt x="25819" y="25953"/>
                </a:lnTo>
                <a:lnTo>
                  <a:pt x="25819" y="31557"/>
                </a:lnTo>
                <a:cubicBezTo>
                  <a:pt x="25819" y="31590"/>
                  <a:pt x="25852" y="31623"/>
                  <a:pt x="25885" y="31623"/>
                </a:cubicBezTo>
                <a:cubicBezTo>
                  <a:pt x="25919" y="31623"/>
                  <a:pt x="25986" y="31590"/>
                  <a:pt x="25986" y="31557"/>
                </a:cubicBezTo>
                <a:lnTo>
                  <a:pt x="25986" y="25953"/>
                </a:lnTo>
                <a:lnTo>
                  <a:pt x="31556" y="25953"/>
                </a:lnTo>
                <a:cubicBezTo>
                  <a:pt x="31590" y="25953"/>
                  <a:pt x="31656" y="25919"/>
                  <a:pt x="31656" y="25886"/>
                </a:cubicBezTo>
                <a:cubicBezTo>
                  <a:pt x="31656" y="25819"/>
                  <a:pt x="31590" y="25786"/>
                  <a:pt x="31556" y="25786"/>
                </a:cubicBezTo>
                <a:lnTo>
                  <a:pt x="25986" y="25786"/>
                </a:lnTo>
                <a:lnTo>
                  <a:pt x="25986" y="19248"/>
                </a:lnTo>
                <a:lnTo>
                  <a:pt x="31556" y="19248"/>
                </a:lnTo>
                <a:cubicBezTo>
                  <a:pt x="31590" y="19248"/>
                  <a:pt x="31656" y="19214"/>
                  <a:pt x="31656" y="19148"/>
                </a:cubicBezTo>
                <a:cubicBezTo>
                  <a:pt x="31656" y="19114"/>
                  <a:pt x="31590" y="19081"/>
                  <a:pt x="31556" y="19081"/>
                </a:cubicBezTo>
                <a:lnTo>
                  <a:pt x="25986" y="19081"/>
                </a:lnTo>
                <a:lnTo>
                  <a:pt x="25986" y="12543"/>
                </a:lnTo>
                <a:lnTo>
                  <a:pt x="31489" y="12543"/>
                </a:lnTo>
                <a:lnTo>
                  <a:pt x="31489" y="12510"/>
                </a:lnTo>
                <a:cubicBezTo>
                  <a:pt x="31523" y="12510"/>
                  <a:pt x="31556" y="12443"/>
                  <a:pt x="31556" y="12409"/>
                </a:cubicBezTo>
                <a:cubicBezTo>
                  <a:pt x="31556" y="12376"/>
                  <a:pt x="31523" y="12343"/>
                  <a:pt x="31489" y="12343"/>
                </a:cubicBezTo>
                <a:lnTo>
                  <a:pt x="25885" y="12343"/>
                </a:lnTo>
                <a:lnTo>
                  <a:pt x="25885" y="5771"/>
                </a:lnTo>
                <a:lnTo>
                  <a:pt x="31489" y="5771"/>
                </a:lnTo>
                <a:cubicBezTo>
                  <a:pt x="31523" y="5771"/>
                  <a:pt x="31556" y="5738"/>
                  <a:pt x="31556" y="5705"/>
                </a:cubicBezTo>
                <a:cubicBezTo>
                  <a:pt x="31556" y="5671"/>
                  <a:pt x="31523" y="5605"/>
                  <a:pt x="31489" y="5605"/>
                </a:cubicBezTo>
                <a:lnTo>
                  <a:pt x="25885" y="5605"/>
                </a:lnTo>
                <a:lnTo>
                  <a:pt x="25885" y="67"/>
                </a:lnTo>
                <a:cubicBezTo>
                  <a:pt x="25885" y="34"/>
                  <a:pt x="25852" y="1"/>
                  <a:pt x="25819" y="1"/>
                </a:cubicBezTo>
                <a:cubicBezTo>
                  <a:pt x="25785" y="1"/>
                  <a:pt x="25719" y="34"/>
                  <a:pt x="25719" y="67"/>
                </a:cubicBezTo>
                <a:lnTo>
                  <a:pt x="25719" y="5671"/>
                </a:lnTo>
                <a:lnTo>
                  <a:pt x="19181" y="5671"/>
                </a:lnTo>
                <a:lnTo>
                  <a:pt x="19181" y="67"/>
                </a:lnTo>
                <a:cubicBezTo>
                  <a:pt x="19181" y="34"/>
                  <a:pt x="19147" y="1"/>
                  <a:pt x="19114" y="1"/>
                </a:cubicBezTo>
                <a:cubicBezTo>
                  <a:pt x="19047" y="1"/>
                  <a:pt x="19014" y="34"/>
                  <a:pt x="19014" y="67"/>
                </a:cubicBezTo>
                <a:lnTo>
                  <a:pt x="19014" y="5671"/>
                </a:lnTo>
                <a:lnTo>
                  <a:pt x="12509" y="5671"/>
                </a:lnTo>
                <a:lnTo>
                  <a:pt x="12509" y="67"/>
                </a:lnTo>
                <a:cubicBezTo>
                  <a:pt x="12509" y="34"/>
                  <a:pt x="12476" y="1"/>
                  <a:pt x="12443" y="1"/>
                </a:cubicBezTo>
                <a:cubicBezTo>
                  <a:pt x="12376" y="1"/>
                  <a:pt x="12342" y="34"/>
                  <a:pt x="12342" y="67"/>
                </a:cubicBezTo>
                <a:lnTo>
                  <a:pt x="12342" y="5671"/>
                </a:lnTo>
                <a:lnTo>
                  <a:pt x="5838" y="5671"/>
                </a:lnTo>
                <a:lnTo>
                  <a:pt x="5838" y="67"/>
                </a:lnTo>
                <a:cubicBezTo>
                  <a:pt x="5838" y="34"/>
                  <a:pt x="5804" y="1"/>
                  <a:pt x="57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0"/>
          <p:cNvSpPr/>
          <p:nvPr/>
        </p:nvSpPr>
        <p:spPr>
          <a:xfrm>
            <a:off x="4189600" y="42799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/>
          <p:nvPr/>
        </p:nvSpPr>
        <p:spPr>
          <a:xfrm rot="10800000">
            <a:off x="-1" y="-3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1"/>
          <p:cNvSpPr/>
          <p:nvPr/>
        </p:nvSpPr>
        <p:spPr>
          <a:xfrm>
            <a:off x="7656375" y="4270261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1"/>
          <p:cNvGrpSpPr/>
          <p:nvPr/>
        </p:nvGrpSpPr>
        <p:grpSpPr>
          <a:xfrm>
            <a:off x="3927713" y="368819"/>
            <a:ext cx="1877104" cy="418973"/>
            <a:chOff x="2240950" y="3018425"/>
            <a:chExt cx="231850" cy="51750"/>
          </a:xfrm>
        </p:grpSpPr>
        <p:sp>
          <p:nvSpPr>
            <p:cNvPr id="598" name="Google Shape;598;p31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2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603" name="Google Shape;603;p32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32"/>
          <p:cNvSpPr/>
          <p:nvPr/>
        </p:nvSpPr>
        <p:spPr>
          <a:xfrm>
            <a:off x="6529949" y="3154522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" name="Google Shape;623;p32"/>
          <p:cNvGrpSpPr/>
          <p:nvPr/>
        </p:nvGrpSpPr>
        <p:grpSpPr>
          <a:xfrm>
            <a:off x="477888" y="445019"/>
            <a:ext cx="1877104" cy="418973"/>
            <a:chOff x="2240950" y="3018425"/>
            <a:chExt cx="231850" cy="51750"/>
          </a:xfrm>
        </p:grpSpPr>
        <p:sp>
          <p:nvSpPr>
            <p:cNvPr id="624" name="Google Shape;624;p32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2"/>
          <p:cNvSpPr/>
          <p:nvPr/>
        </p:nvSpPr>
        <p:spPr>
          <a:xfrm>
            <a:off x="5851550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"/>
          <p:cNvSpPr/>
          <p:nvPr/>
        </p:nvSpPr>
        <p:spPr>
          <a:xfrm>
            <a:off x="-252075" y="733250"/>
            <a:ext cx="2110500" cy="211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33"/>
          <p:cNvGrpSpPr/>
          <p:nvPr/>
        </p:nvGrpSpPr>
        <p:grpSpPr>
          <a:xfrm>
            <a:off x="1951138" y="369294"/>
            <a:ext cx="1877104" cy="418973"/>
            <a:chOff x="2240950" y="3018425"/>
            <a:chExt cx="231850" cy="51750"/>
          </a:xfrm>
        </p:grpSpPr>
        <p:sp>
          <p:nvSpPr>
            <p:cNvPr id="631" name="Google Shape;631;p33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3"/>
          <p:cNvSpPr/>
          <p:nvPr/>
        </p:nvSpPr>
        <p:spPr>
          <a:xfrm>
            <a:off x="8098375" y="34908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7A8440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80825" y="3381398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6553613" y="4416481"/>
            <a:ext cx="1877104" cy="418973"/>
            <a:chOff x="2240950" y="3018425"/>
            <a:chExt cx="231850" cy="51750"/>
          </a:xfrm>
        </p:grpSpPr>
        <p:sp>
          <p:nvSpPr>
            <p:cNvPr id="53" name="Google Shape;53;p4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/>
          <p:nvPr/>
        </p:nvSpPr>
        <p:spPr>
          <a:xfrm>
            <a:off x="5073500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1117225" y="2897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509800" y="4129684"/>
            <a:ext cx="1489358" cy="332426"/>
            <a:chOff x="2240950" y="3018425"/>
            <a:chExt cx="231850" cy="51750"/>
          </a:xfrm>
        </p:grpSpPr>
        <p:sp>
          <p:nvSpPr>
            <p:cNvPr id="170" name="Google Shape;170;p9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713225" y="1478500"/>
            <a:ext cx="44115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subTitle" idx="1"/>
          </p:nvPr>
        </p:nvSpPr>
        <p:spPr>
          <a:xfrm>
            <a:off x="713225" y="2210875"/>
            <a:ext cx="44115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5" name="Google Shape;175;p9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176" name="Google Shape;176;p9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9"/>
          <p:cNvSpPr/>
          <p:nvPr/>
        </p:nvSpPr>
        <p:spPr>
          <a:xfrm>
            <a:off x="4788612" y="4053150"/>
            <a:ext cx="553564" cy="553564"/>
          </a:xfrm>
          <a:custGeom>
            <a:avLst/>
            <a:gdLst/>
            <a:ahLst/>
            <a:cxnLst/>
            <a:rect l="l" t="t" r="r" b="b"/>
            <a:pathLst>
              <a:path w="9808" h="9808" extrusionOk="0">
                <a:moveTo>
                  <a:pt x="0" y="1"/>
                </a:moveTo>
                <a:lnTo>
                  <a:pt x="0" y="9808"/>
                </a:lnTo>
                <a:lnTo>
                  <a:pt x="9807" y="9808"/>
                </a:lnTo>
                <a:lnTo>
                  <a:pt x="980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>
            <a:off x="-252075" y="733250"/>
            <a:ext cx="2110500" cy="211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263" name="Google Shape;263;p14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4"/>
          <p:cNvGrpSpPr/>
          <p:nvPr/>
        </p:nvGrpSpPr>
        <p:grpSpPr>
          <a:xfrm>
            <a:off x="1951138" y="369294"/>
            <a:ext cx="1877104" cy="418973"/>
            <a:chOff x="2240950" y="3018425"/>
            <a:chExt cx="231850" cy="51750"/>
          </a:xfrm>
        </p:grpSpPr>
        <p:sp>
          <p:nvSpPr>
            <p:cNvPr id="283" name="Google Shape;283;p14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8098375" y="34908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38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subTitle" idx="1"/>
          </p:nvPr>
        </p:nvSpPr>
        <p:spPr>
          <a:xfrm>
            <a:off x="4572000" y="1352100"/>
            <a:ext cx="3570600" cy="24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7252700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8036948" y="4053150"/>
            <a:ext cx="1107108" cy="1110852"/>
            <a:chOff x="1882350" y="2901675"/>
            <a:chExt cx="490392" cy="492050"/>
          </a:xfrm>
        </p:grpSpPr>
        <p:sp>
          <p:nvSpPr>
            <p:cNvPr id="319" name="Google Shape;319;p16"/>
            <p:cNvSpPr/>
            <p:nvPr/>
          </p:nvSpPr>
          <p:spPr>
            <a:xfrm>
              <a:off x="2127542" y="29016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9808" y="9808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713225" y="1149075"/>
            <a:ext cx="7717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/>
          <p:nvPr/>
        </p:nvSpPr>
        <p:spPr>
          <a:xfrm>
            <a:off x="0" y="2385967"/>
            <a:ext cx="2760411" cy="2757534"/>
          </a:xfrm>
          <a:custGeom>
            <a:avLst/>
            <a:gdLst/>
            <a:ahLst/>
            <a:cxnLst/>
            <a:rect l="l" t="t" r="r" b="b"/>
            <a:pathLst>
              <a:path w="31657" h="31624" extrusionOk="0">
                <a:moveTo>
                  <a:pt x="12376" y="5771"/>
                </a:moveTo>
                <a:lnTo>
                  <a:pt x="12376" y="12343"/>
                </a:lnTo>
                <a:lnTo>
                  <a:pt x="5838" y="12343"/>
                </a:lnTo>
                <a:lnTo>
                  <a:pt x="5838" y="5771"/>
                </a:lnTo>
                <a:close/>
                <a:moveTo>
                  <a:pt x="19047" y="5771"/>
                </a:moveTo>
                <a:lnTo>
                  <a:pt x="19047" y="12343"/>
                </a:lnTo>
                <a:lnTo>
                  <a:pt x="12509" y="12343"/>
                </a:lnTo>
                <a:lnTo>
                  <a:pt x="12509" y="5771"/>
                </a:lnTo>
                <a:close/>
                <a:moveTo>
                  <a:pt x="25785" y="5771"/>
                </a:moveTo>
                <a:lnTo>
                  <a:pt x="25785" y="12343"/>
                </a:lnTo>
                <a:lnTo>
                  <a:pt x="19214" y="12343"/>
                </a:lnTo>
                <a:lnTo>
                  <a:pt x="19214" y="5771"/>
                </a:lnTo>
                <a:close/>
                <a:moveTo>
                  <a:pt x="12376" y="12510"/>
                </a:moveTo>
                <a:lnTo>
                  <a:pt x="12376" y="19048"/>
                </a:lnTo>
                <a:lnTo>
                  <a:pt x="5838" y="19048"/>
                </a:lnTo>
                <a:lnTo>
                  <a:pt x="5838" y="12510"/>
                </a:lnTo>
                <a:close/>
                <a:moveTo>
                  <a:pt x="19047" y="12510"/>
                </a:moveTo>
                <a:lnTo>
                  <a:pt x="19047" y="19048"/>
                </a:lnTo>
                <a:lnTo>
                  <a:pt x="12509" y="19048"/>
                </a:lnTo>
                <a:lnTo>
                  <a:pt x="12509" y="12510"/>
                </a:lnTo>
                <a:close/>
                <a:moveTo>
                  <a:pt x="25785" y="12510"/>
                </a:moveTo>
                <a:lnTo>
                  <a:pt x="25785" y="19048"/>
                </a:lnTo>
                <a:lnTo>
                  <a:pt x="19214" y="19048"/>
                </a:lnTo>
                <a:lnTo>
                  <a:pt x="19214" y="12510"/>
                </a:lnTo>
                <a:close/>
                <a:moveTo>
                  <a:pt x="12376" y="19181"/>
                </a:moveTo>
                <a:lnTo>
                  <a:pt x="12376" y="25719"/>
                </a:lnTo>
                <a:lnTo>
                  <a:pt x="5838" y="25719"/>
                </a:lnTo>
                <a:lnTo>
                  <a:pt x="5838" y="19181"/>
                </a:lnTo>
                <a:close/>
                <a:moveTo>
                  <a:pt x="19047" y="19181"/>
                </a:moveTo>
                <a:lnTo>
                  <a:pt x="19047" y="25719"/>
                </a:lnTo>
                <a:lnTo>
                  <a:pt x="12509" y="25719"/>
                </a:lnTo>
                <a:lnTo>
                  <a:pt x="12509" y="19181"/>
                </a:lnTo>
                <a:close/>
                <a:moveTo>
                  <a:pt x="25785" y="19181"/>
                </a:moveTo>
                <a:lnTo>
                  <a:pt x="25785" y="25719"/>
                </a:lnTo>
                <a:lnTo>
                  <a:pt x="19214" y="25719"/>
                </a:lnTo>
                <a:lnTo>
                  <a:pt x="19214" y="19181"/>
                </a:lnTo>
                <a:close/>
                <a:moveTo>
                  <a:pt x="5771" y="1"/>
                </a:moveTo>
                <a:cubicBezTo>
                  <a:pt x="5704" y="1"/>
                  <a:pt x="5671" y="34"/>
                  <a:pt x="5671" y="67"/>
                </a:cubicBezTo>
                <a:lnTo>
                  <a:pt x="5671" y="5671"/>
                </a:lnTo>
                <a:lnTo>
                  <a:pt x="100" y="5671"/>
                </a:lnTo>
                <a:cubicBezTo>
                  <a:pt x="34" y="5671"/>
                  <a:pt x="0" y="5705"/>
                  <a:pt x="0" y="5738"/>
                </a:cubicBezTo>
                <a:cubicBezTo>
                  <a:pt x="0" y="5771"/>
                  <a:pt x="34" y="5805"/>
                  <a:pt x="100" y="5805"/>
                </a:cubicBezTo>
                <a:lnTo>
                  <a:pt x="5671" y="5805"/>
                </a:lnTo>
                <a:lnTo>
                  <a:pt x="5671" y="12376"/>
                </a:lnTo>
                <a:lnTo>
                  <a:pt x="100" y="12376"/>
                </a:lnTo>
                <a:cubicBezTo>
                  <a:pt x="34" y="12376"/>
                  <a:pt x="0" y="12409"/>
                  <a:pt x="0" y="12443"/>
                </a:cubicBezTo>
                <a:cubicBezTo>
                  <a:pt x="0" y="12476"/>
                  <a:pt x="34" y="12543"/>
                  <a:pt x="100" y="12543"/>
                </a:cubicBezTo>
                <a:lnTo>
                  <a:pt x="5671" y="12543"/>
                </a:lnTo>
                <a:lnTo>
                  <a:pt x="5671" y="19081"/>
                </a:lnTo>
                <a:lnTo>
                  <a:pt x="100" y="19081"/>
                </a:lnTo>
                <a:cubicBezTo>
                  <a:pt x="34" y="19081"/>
                  <a:pt x="0" y="19114"/>
                  <a:pt x="0" y="19148"/>
                </a:cubicBezTo>
                <a:cubicBezTo>
                  <a:pt x="0" y="19214"/>
                  <a:pt x="34" y="19248"/>
                  <a:pt x="100" y="19248"/>
                </a:cubicBezTo>
                <a:lnTo>
                  <a:pt x="5671" y="19248"/>
                </a:lnTo>
                <a:lnTo>
                  <a:pt x="5671" y="25786"/>
                </a:lnTo>
                <a:lnTo>
                  <a:pt x="100" y="25786"/>
                </a:lnTo>
                <a:cubicBezTo>
                  <a:pt x="34" y="25786"/>
                  <a:pt x="0" y="25819"/>
                  <a:pt x="0" y="25886"/>
                </a:cubicBezTo>
                <a:cubicBezTo>
                  <a:pt x="0" y="25919"/>
                  <a:pt x="34" y="25953"/>
                  <a:pt x="100" y="25953"/>
                </a:cubicBezTo>
                <a:lnTo>
                  <a:pt x="5671" y="25953"/>
                </a:lnTo>
                <a:lnTo>
                  <a:pt x="5671" y="31557"/>
                </a:lnTo>
                <a:cubicBezTo>
                  <a:pt x="5671" y="31590"/>
                  <a:pt x="5704" y="31623"/>
                  <a:pt x="5771" y="31623"/>
                </a:cubicBezTo>
                <a:cubicBezTo>
                  <a:pt x="5804" y="31623"/>
                  <a:pt x="5838" y="31590"/>
                  <a:pt x="5838" y="31557"/>
                </a:cubicBezTo>
                <a:lnTo>
                  <a:pt x="5838" y="25953"/>
                </a:lnTo>
                <a:lnTo>
                  <a:pt x="12376" y="25953"/>
                </a:lnTo>
                <a:lnTo>
                  <a:pt x="12376" y="31557"/>
                </a:lnTo>
                <a:cubicBezTo>
                  <a:pt x="12376" y="31590"/>
                  <a:pt x="12443" y="31623"/>
                  <a:pt x="12476" y="31623"/>
                </a:cubicBezTo>
                <a:cubicBezTo>
                  <a:pt x="12509" y="31623"/>
                  <a:pt x="12543" y="31590"/>
                  <a:pt x="12543" y="31557"/>
                </a:cubicBezTo>
                <a:lnTo>
                  <a:pt x="12543" y="25953"/>
                </a:lnTo>
                <a:lnTo>
                  <a:pt x="19081" y="25953"/>
                </a:lnTo>
                <a:lnTo>
                  <a:pt x="19081" y="31557"/>
                </a:lnTo>
                <a:cubicBezTo>
                  <a:pt x="19081" y="31590"/>
                  <a:pt x="19147" y="31623"/>
                  <a:pt x="19181" y="31623"/>
                </a:cubicBezTo>
                <a:cubicBezTo>
                  <a:pt x="19214" y="31623"/>
                  <a:pt x="19247" y="31590"/>
                  <a:pt x="19247" y="31557"/>
                </a:cubicBezTo>
                <a:lnTo>
                  <a:pt x="19247" y="25953"/>
                </a:lnTo>
                <a:lnTo>
                  <a:pt x="25819" y="25953"/>
                </a:lnTo>
                <a:lnTo>
                  <a:pt x="25819" y="31557"/>
                </a:lnTo>
                <a:cubicBezTo>
                  <a:pt x="25819" y="31590"/>
                  <a:pt x="25852" y="31623"/>
                  <a:pt x="25885" y="31623"/>
                </a:cubicBezTo>
                <a:cubicBezTo>
                  <a:pt x="25919" y="31623"/>
                  <a:pt x="25986" y="31590"/>
                  <a:pt x="25986" y="31557"/>
                </a:cubicBezTo>
                <a:lnTo>
                  <a:pt x="25986" y="25953"/>
                </a:lnTo>
                <a:lnTo>
                  <a:pt x="31556" y="25953"/>
                </a:lnTo>
                <a:cubicBezTo>
                  <a:pt x="31590" y="25953"/>
                  <a:pt x="31656" y="25919"/>
                  <a:pt x="31656" y="25886"/>
                </a:cubicBezTo>
                <a:cubicBezTo>
                  <a:pt x="31656" y="25819"/>
                  <a:pt x="31590" y="25786"/>
                  <a:pt x="31556" y="25786"/>
                </a:cubicBezTo>
                <a:lnTo>
                  <a:pt x="25986" y="25786"/>
                </a:lnTo>
                <a:lnTo>
                  <a:pt x="25986" y="19248"/>
                </a:lnTo>
                <a:lnTo>
                  <a:pt x="31556" y="19248"/>
                </a:lnTo>
                <a:cubicBezTo>
                  <a:pt x="31590" y="19248"/>
                  <a:pt x="31656" y="19214"/>
                  <a:pt x="31656" y="19148"/>
                </a:cubicBezTo>
                <a:cubicBezTo>
                  <a:pt x="31656" y="19114"/>
                  <a:pt x="31590" y="19081"/>
                  <a:pt x="31556" y="19081"/>
                </a:cubicBezTo>
                <a:lnTo>
                  <a:pt x="25986" y="19081"/>
                </a:lnTo>
                <a:lnTo>
                  <a:pt x="25986" y="12543"/>
                </a:lnTo>
                <a:lnTo>
                  <a:pt x="31489" y="12543"/>
                </a:lnTo>
                <a:lnTo>
                  <a:pt x="31489" y="12510"/>
                </a:lnTo>
                <a:cubicBezTo>
                  <a:pt x="31523" y="12510"/>
                  <a:pt x="31556" y="12443"/>
                  <a:pt x="31556" y="12409"/>
                </a:cubicBezTo>
                <a:cubicBezTo>
                  <a:pt x="31556" y="12376"/>
                  <a:pt x="31523" y="12343"/>
                  <a:pt x="31489" y="12343"/>
                </a:cubicBezTo>
                <a:lnTo>
                  <a:pt x="25885" y="12343"/>
                </a:lnTo>
                <a:lnTo>
                  <a:pt x="25885" y="5771"/>
                </a:lnTo>
                <a:lnTo>
                  <a:pt x="31489" y="5771"/>
                </a:lnTo>
                <a:cubicBezTo>
                  <a:pt x="31523" y="5771"/>
                  <a:pt x="31556" y="5738"/>
                  <a:pt x="31556" y="5705"/>
                </a:cubicBezTo>
                <a:cubicBezTo>
                  <a:pt x="31556" y="5671"/>
                  <a:pt x="31523" y="5605"/>
                  <a:pt x="31489" y="5605"/>
                </a:cubicBezTo>
                <a:lnTo>
                  <a:pt x="25885" y="5605"/>
                </a:lnTo>
                <a:lnTo>
                  <a:pt x="25885" y="67"/>
                </a:lnTo>
                <a:cubicBezTo>
                  <a:pt x="25885" y="34"/>
                  <a:pt x="25852" y="1"/>
                  <a:pt x="25819" y="1"/>
                </a:cubicBezTo>
                <a:cubicBezTo>
                  <a:pt x="25785" y="1"/>
                  <a:pt x="25719" y="34"/>
                  <a:pt x="25719" y="67"/>
                </a:cubicBezTo>
                <a:lnTo>
                  <a:pt x="25719" y="5671"/>
                </a:lnTo>
                <a:lnTo>
                  <a:pt x="19181" y="5671"/>
                </a:lnTo>
                <a:lnTo>
                  <a:pt x="19181" y="67"/>
                </a:lnTo>
                <a:cubicBezTo>
                  <a:pt x="19181" y="34"/>
                  <a:pt x="19147" y="1"/>
                  <a:pt x="19114" y="1"/>
                </a:cubicBezTo>
                <a:cubicBezTo>
                  <a:pt x="19047" y="1"/>
                  <a:pt x="19014" y="34"/>
                  <a:pt x="19014" y="67"/>
                </a:cubicBezTo>
                <a:lnTo>
                  <a:pt x="19014" y="5671"/>
                </a:lnTo>
                <a:lnTo>
                  <a:pt x="12509" y="5671"/>
                </a:lnTo>
                <a:lnTo>
                  <a:pt x="12509" y="67"/>
                </a:lnTo>
                <a:cubicBezTo>
                  <a:pt x="12509" y="34"/>
                  <a:pt x="12476" y="1"/>
                  <a:pt x="12443" y="1"/>
                </a:cubicBezTo>
                <a:cubicBezTo>
                  <a:pt x="12376" y="1"/>
                  <a:pt x="12342" y="34"/>
                  <a:pt x="12342" y="67"/>
                </a:cubicBezTo>
                <a:lnTo>
                  <a:pt x="12342" y="5671"/>
                </a:lnTo>
                <a:lnTo>
                  <a:pt x="5838" y="5671"/>
                </a:lnTo>
                <a:lnTo>
                  <a:pt x="5838" y="67"/>
                </a:lnTo>
                <a:cubicBezTo>
                  <a:pt x="5838" y="34"/>
                  <a:pt x="5804" y="1"/>
                  <a:pt x="57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19"/>
          <p:cNvGrpSpPr/>
          <p:nvPr/>
        </p:nvGrpSpPr>
        <p:grpSpPr>
          <a:xfrm>
            <a:off x="5998513" y="4399081"/>
            <a:ext cx="1877104" cy="418973"/>
            <a:chOff x="2240950" y="3018425"/>
            <a:chExt cx="231850" cy="51750"/>
          </a:xfrm>
        </p:grpSpPr>
        <p:sp>
          <p:nvSpPr>
            <p:cNvPr id="366" name="Google Shape;366;p19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/>
          <p:nvPr/>
        </p:nvSpPr>
        <p:spPr>
          <a:xfrm>
            <a:off x="8098375" y="2508398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9"/>
          <p:cNvGrpSpPr/>
          <p:nvPr/>
        </p:nvGrpSpPr>
        <p:grpSpPr>
          <a:xfrm>
            <a:off x="-2" y="0"/>
            <a:ext cx="1110852" cy="1110852"/>
            <a:chOff x="1635500" y="3148525"/>
            <a:chExt cx="492050" cy="492050"/>
          </a:xfrm>
        </p:grpSpPr>
        <p:sp>
          <p:nvSpPr>
            <p:cNvPr id="372" name="Google Shape;372;p19"/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635500" y="33953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0"/>
                  </a:moveTo>
                  <a:lnTo>
                    <a:pt x="1" y="9807"/>
                  </a:lnTo>
                  <a:lnTo>
                    <a:pt x="9808" y="9807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 flipH="1">
            <a:off x="7477773" y="11"/>
            <a:ext cx="1666222" cy="1668141"/>
            <a:chOff x="1635500" y="2901675"/>
            <a:chExt cx="738050" cy="738900"/>
          </a:xfrm>
        </p:grpSpPr>
        <p:sp>
          <p:nvSpPr>
            <p:cNvPr id="376" name="Google Shape;376;p20"/>
            <p:cNvSpPr/>
            <p:nvPr/>
          </p:nvSpPr>
          <p:spPr>
            <a:xfrm>
              <a:off x="2128350" y="29016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9808" y="9808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635500" y="33953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0"/>
                  </a:moveTo>
                  <a:lnTo>
                    <a:pt x="1" y="9807"/>
                  </a:lnTo>
                  <a:lnTo>
                    <a:pt x="9808" y="9807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20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381" name="Google Shape;381;p20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/>
          <p:nvPr/>
        </p:nvSpPr>
        <p:spPr>
          <a:xfrm>
            <a:off x="7446900" y="445025"/>
            <a:ext cx="2110500" cy="211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1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403" name="Google Shape;403;p21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1"/>
          <p:cNvSpPr/>
          <p:nvPr/>
        </p:nvSpPr>
        <p:spPr>
          <a:xfrm>
            <a:off x="380825" y="4450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0" r:id="rId5"/>
    <p:sldLayoutId id="2147483662" r:id="rId6"/>
    <p:sldLayoutId id="2147483665" r:id="rId7"/>
    <p:sldLayoutId id="2147483666" r:id="rId8"/>
    <p:sldLayoutId id="2147483667" r:id="rId9"/>
    <p:sldLayoutId id="2147483669" r:id="rId10"/>
    <p:sldLayoutId id="2147483676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ve.io/answers/what-is-a-linked-li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geeksforgeeks.org/what-is-data-structure-types-classifications-and-applications" TargetMode="External"/><Relationship Id="rId5" Type="http://schemas.openxmlformats.org/officeDocument/2006/relationships/hyperlink" Target="https://www.geeksforgeeks.org/advantages-and-disadvantages-of-linked-list" TargetMode="External"/><Relationship Id="rId4" Type="http://schemas.openxmlformats.org/officeDocument/2006/relationships/hyperlink" Target="https://www.simplilearn.com/tutorials/data-structure-tutorial/types-of-linked-li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vusi.web.id/2022/06/mengenal-struktur-dat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trivusi.web.id/2022/07/struktur-data-arra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vusi.web.id/2022/07/struktur-data-stack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rivusi.web.id/2022/07/struktur-data-queue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7"/>
          <p:cNvGrpSpPr/>
          <p:nvPr/>
        </p:nvGrpSpPr>
        <p:grpSpPr>
          <a:xfrm>
            <a:off x="5543457" y="851172"/>
            <a:ext cx="3193850" cy="3087621"/>
            <a:chOff x="5414732" y="1052397"/>
            <a:chExt cx="3193850" cy="3087621"/>
          </a:xfrm>
        </p:grpSpPr>
        <p:grpSp>
          <p:nvGrpSpPr>
            <p:cNvPr id="646" name="Google Shape;646;p37"/>
            <p:cNvGrpSpPr/>
            <p:nvPr/>
          </p:nvGrpSpPr>
          <p:grpSpPr>
            <a:xfrm>
              <a:off x="5414732" y="1052397"/>
              <a:ext cx="3193850" cy="3087621"/>
              <a:chOff x="5710350" y="1684925"/>
              <a:chExt cx="2960833" cy="2450298"/>
            </a:xfrm>
          </p:grpSpPr>
          <p:sp>
            <p:nvSpPr>
              <p:cNvPr id="647" name="Google Shape;647;p37"/>
              <p:cNvSpPr/>
              <p:nvPr/>
            </p:nvSpPr>
            <p:spPr>
              <a:xfrm>
                <a:off x="5710359" y="1972765"/>
                <a:ext cx="2960740" cy="2162458"/>
              </a:xfrm>
              <a:custGeom>
                <a:avLst/>
                <a:gdLst/>
                <a:ahLst/>
                <a:cxnLst/>
                <a:rect l="l" t="t" r="r" b="b"/>
                <a:pathLst>
                  <a:path w="89699" h="65534" extrusionOk="0">
                    <a:moveTo>
                      <a:pt x="1" y="1"/>
                    </a:moveTo>
                    <a:lnTo>
                      <a:pt x="1" y="64591"/>
                    </a:lnTo>
                    <a:cubicBezTo>
                      <a:pt x="1" y="65138"/>
                      <a:pt x="426" y="65534"/>
                      <a:pt x="943" y="65534"/>
                    </a:cubicBezTo>
                    <a:lnTo>
                      <a:pt x="88756" y="65534"/>
                    </a:lnTo>
                    <a:cubicBezTo>
                      <a:pt x="89273" y="65534"/>
                      <a:pt x="89699" y="65138"/>
                      <a:pt x="89699" y="64591"/>
                    </a:cubicBezTo>
                    <a:lnTo>
                      <a:pt x="8969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711340" y="1972757"/>
                <a:ext cx="2959843" cy="2162458"/>
              </a:xfrm>
              <a:custGeom>
                <a:avLst/>
                <a:gdLst/>
                <a:ahLst/>
                <a:cxnLst/>
                <a:rect l="l" t="t" r="r" b="b"/>
                <a:pathLst>
                  <a:path w="89699" h="65534" fill="none" extrusionOk="0">
                    <a:moveTo>
                      <a:pt x="88756" y="65534"/>
                    </a:moveTo>
                    <a:lnTo>
                      <a:pt x="943" y="65534"/>
                    </a:lnTo>
                    <a:cubicBezTo>
                      <a:pt x="426" y="65534"/>
                      <a:pt x="1" y="65138"/>
                      <a:pt x="1" y="64591"/>
                    </a:cubicBezTo>
                    <a:lnTo>
                      <a:pt x="1" y="1"/>
                    </a:lnTo>
                    <a:lnTo>
                      <a:pt x="89699" y="1"/>
                    </a:lnTo>
                    <a:lnTo>
                      <a:pt x="89699" y="64591"/>
                    </a:lnTo>
                    <a:cubicBezTo>
                      <a:pt x="89699" y="65138"/>
                      <a:pt x="89273" y="65534"/>
                      <a:pt x="88756" y="655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710350" y="1684925"/>
                <a:ext cx="2960833" cy="287870"/>
              </a:xfrm>
              <a:custGeom>
                <a:avLst/>
                <a:gdLst/>
                <a:ahLst/>
                <a:cxnLst/>
                <a:rect l="l" t="t" r="r" b="b"/>
                <a:pathLst>
                  <a:path w="89729" h="8724" extrusionOk="0">
                    <a:moveTo>
                      <a:pt x="2067" y="0"/>
                    </a:moveTo>
                    <a:cubicBezTo>
                      <a:pt x="912" y="0"/>
                      <a:pt x="0" y="942"/>
                      <a:pt x="0" y="2067"/>
                    </a:cubicBezTo>
                    <a:lnTo>
                      <a:pt x="0" y="8724"/>
                    </a:lnTo>
                    <a:lnTo>
                      <a:pt x="89729" y="8724"/>
                    </a:lnTo>
                    <a:lnTo>
                      <a:pt x="89729" y="2067"/>
                    </a:lnTo>
                    <a:cubicBezTo>
                      <a:pt x="89729" y="912"/>
                      <a:pt x="88786" y="0"/>
                      <a:pt x="87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7679855" y="1125577"/>
              <a:ext cx="829096" cy="223743"/>
              <a:chOff x="7914870" y="1735047"/>
              <a:chExt cx="657961" cy="177560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8395271" y="1735047"/>
                <a:ext cx="177560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381" extrusionOk="0">
                    <a:moveTo>
                      <a:pt x="1" y="1"/>
                    </a:moveTo>
                    <a:lnTo>
                      <a:pt x="1" y="5381"/>
                    </a:lnTo>
                    <a:lnTo>
                      <a:pt x="5381" y="5381"/>
                    </a:lnTo>
                    <a:lnTo>
                      <a:pt x="538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8444437" y="1785203"/>
                <a:ext cx="81273" cy="7827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72" fill="none" extrusionOk="0">
                    <a:moveTo>
                      <a:pt x="0" y="1"/>
                    </a:moveTo>
                    <a:lnTo>
                      <a:pt x="2462" y="23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8444437" y="1785203"/>
                <a:ext cx="81273" cy="7827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72" fill="none" extrusionOk="0">
                    <a:moveTo>
                      <a:pt x="2462" y="1"/>
                    </a:moveTo>
                    <a:lnTo>
                      <a:pt x="0" y="23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7914870" y="1735047"/>
                <a:ext cx="178549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381" extrusionOk="0">
                    <a:moveTo>
                      <a:pt x="0" y="1"/>
                    </a:moveTo>
                    <a:lnTo>
                      <a:pt x="0" y="5381"/>
                    </a:lnTo>
                    <a:lnTo>
                      <a:pt x="5411" y="538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7948956" y="1871456"/>
                <a:ext cx="11037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1" fill="none" extrusionOk="0">
                    <a:moveTo>
                      <a:pt x="1" y="1"/>
                    </a:moveTo>
                    <a:lnTo>
                      <a:pt x="3344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8155582" y="1735047"/>
                <a:ext cx="178549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381" extrusionOk="0">
                    <a:moveTo>
                      <a:pt x="0" y="1"/>
                    </a:moveTo>
                    <a:lnTo>
                      <a:pt x="0" y="5381"/>
                    </a:lnTo>
                    <a:lnTo>
                      <a:pt x="5411" y="538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8194683" y="1779197"/>
                <a:ext cx="101335" cy="9028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736" fill="none" extrusionOk="0">
                    <a:moveTo>
                      <a:pt x="1" y="0"/>
                    </a:moveTo>
                    <a:lnTo>
                      <a:pt x="3071" y="0"/>
                    </a:lnTo>
                    <a:lnTo>
                      <a:pt x="3071" y="2736"/>
                    </a:lnTo>
                    <a:lnTo>
                      <a:pt x="1" y="273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8195706" y="1781210"/>
                <a:ext cx="98300" cy="1405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426" extrusionOk="0">
                    <a:moveTo>
                      <a:pt x="0" y="0"/>
                    </a:moveTo>
                    <a:lnTo>
                      <a:pt x="0" y="426"/>
                    </a:lnTo>
                    <a:lnTo>
                      <a:pt x="2979" y="426"/>
                    </a:lnTo>
                    <a:lnTo>
                      <a:pt x="297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9" name="Google Shape;659;p37"/>
          <p:cNvGrpSpPr/>
          <p:nvPr/>
        </p:nvGrpSpPr>
        <p:grpSpPr>
          <a:xfrm>
            <a:off x="5271811" y="1054560"/>
            <a:ext cx="3193850" cy="3087621"/>
            <a:chOff x="5414732" y="1052397"/>
            <a:chExt cx="3193850" cy="3087621"/>
          </a:xfrm>
        </p:grpSpPr>
        <p:grpSp>
          <p:nvGrpSpPr>
            <p:cNvPr id="660" name="Google Shape;660;p37"/>
            <p:cNvGrpSpPr/>
            <p:nvPr/>
          </p:nvGrpSpPr>
          <p:grpSpPr>
            <a:xfrm>
              <a:off x="5414732" y="1052397"/>
              <a:ext cx="3193850" cy="3087621"/>
              <a:chOff x="5710350" y="1684925"/>
              <a:chExt cx="2960833" cy="2450298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5710359" y="1972765"/>
                <a:ext cx="2960740" cy="2162458"/>
              </a:xfrm>
              <a:custGeom>
                <a:avLst/>
                <a:gdLst/>
                <a:ahLst/>
                <a:cxnLst/>
                <a:rect l="l" t="t" r="r" b="b"/>
                <a:pathLst>
                  <a:path w="89699" h="65534" extrusionOk="0">
                    <a:moveTo>
                      <a:pt x="1" y="1"/>
                    </a:moveTo>
                    <a:lnTo>
                      <a:pt x="1" y="64591"/>
                    </a:lnTo>
                    <a:cubicBezTo>
                      <a:pt x="1" y="65138"/>
                      <a:pt x="426" y="65534"/>
                      <a:pt x="943" y="65534"/>
                    </a:cubicBezTo>
                    <a:lnTo>
                      <a:pt x="88756" y="65534"/>
                    </a:lnTo>
                    <a:cubicBezTo>
                      <a:pt x="89273" y="65534"/>
                      <a:pt x="89699" y="65138"/>
                      <a:pt x="89699" y="64591"/>
                    </a:cubicBezTo>
                    <a:lnTo>
                      <a:pt x="8969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5711340" y="1972757"/>
                <a:ext cx="2959843" cy="2162458"/>
              </a:xfrm>
              <a:custGeom>
                <a:avLst/>
                <a:gdLst/>
                <a:ahLst/>
                <a:cxnLst/>
                <a:rect l="l" t="t" r="r" b="b"/>
                <a:pathLst>
                  <a:path w="89699" h="65534" fill="none" extrusionOk="0">
                    <a:moveTo>
                      <a:pt x="88756" y="65534"/>
                    </a:moveTo>
                    <a:lnTo>
                      <a:pt x="943" y="65534"/>
                    </a:lnTo>
                    <a:cubicBezTo>
                      <a:pt x="426" y="65534"/>
                      <a:pt x="1" y="65138"/>
                      <a:pt x="1" y="64591"/>
                    </a:cubicBezTo>
                    <a:lnTo>
                      <a:pt x="1" y="1"/>
                    </a:lnTo>
                    <a:lnTo>
                      <a:pt x="89699" y="1"/>
                    </a:lnTo>
                    <a:lnTo>
                      <a:pt x="89699" y="64591"/>
                    </a:lnTo>
                    <a:cubicBezTo>
                      <a:pt x="89699" y="65138"/>
                      <a:pt x="89273" y="65534"/>
                      <a:pt x="88756" y="655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104538" y="2167340"/>
                <a:ext cx="2184533" cy="1730158"/>
              </a:xfrm>
              <a:custGeom>
                <a:avLst/>
                <a:gdLst/>
                <a:ahLst/>
                <a:cxnLst/>
                <a:rect l="l" t="t" r="r" b="b"/>
                <a:pathLst>
                  <a:path w="66203" h="52433" extrusionOk="0">
                    <a:moveTo>
                      <a:pt x="0" y="0"/>
                    </a:moveTo>
                    <a:lnTo>
                      <a:pt x="0" y="52433"/>
                    </a:lnTo>
                    <a:lnTo>
                      <a:pt x="66202" y="52433"/>
                    </a:lnTo>
                    <a:lnTo>
                      <a:pt x="6620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5710350" y="1684925"/>
                <a:ext cx="2960833" cy="287870"/>
              </a:xfrm>
              <a:custGeom>
                <a:avLst/>
                <a:gdLst/>
                <a:ahLst/>
                <a:cxnLst/>
                <a:rect l="l" t="t" r="r" b="b"/>
                <a:pathLst>
                  <a:path w="89729" h="8724" extrusionOk="0">
                    <a:moveTo>
                      <a:pt x="2067" y="0"/>
                    </a:moveTo>
                    <a:cubicBezTo>
                      <a:pt x="912" y="0"/>
                      <a:pt x="0" y="942"/>
                      <a:pt x="0" y="2067"/>
                    </a:cubicBezTo>
                    <a:lnTo>
                      <a:pt x="0" y="8724"/>
                    </a:lnTo>
                    <a:lnTo>
                      <a:pt x="89729" y="8724"/>
                    </a:lnTo>
                    <a:lnTo>
                      <a:pt x="89729" y="2067"/>
                    </a:lnTo>
                    <a:cubicBezTo>
                      <a:pt x="89729" y="912"/>
                      <a:pt x="88786" y="0"/>
                      <a:pt x="87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3;p37"/>
              <p:cNvSpPr/>
              <p:nvPr/>
            </p:nvSpPr>
            <p:spPr>
              <a:xfrm>
                <a:off x="6104677" y="2132447"/>
                <a:ext cx="2184533" cy="1730158"/>
              </a:xfrm>
              <a:custGeom>
                <a:avLst/>
                <a:gdLst/>
                <a:ahLst/>
                <a:cxnLst/>
                <a:rect l="l" t="t" r="r" b="b"/>
                <a:pathLst>
                  <a:path w="66203" h="52433" extrusionOk="0">
                    <a:moveTo>
                      <a:pt x="0" y="0"/>
                    </a:moveTo>
                    <a:lnTo>
                      <a:pt x="0" y="52433"/>
                    </a:lnTo>
                    <a:lnTo>
                      <a:pt x="66202" y="52433"/>
                    </a:lnTo>
                    <a:lnTo>
                      <a:pt x="6620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37"/>
            <p:cNvGrpSpPr/>
            <p:nvPr/>
          </p:nvGrpSpPr>
          <p:grpSpPr>
            <a:xfrm>
              <a:off x="7679855" y="1125577"/>
              <a:ext cx="829096" cy="223743"/>
              <a:chOff x="7914870" y="1735047"/>
              <a:chExt cx="657961" cy="177560"/>
            </a:xfrm>
          </p:grpSpPr>
          <p:sp>
            <p:nvSpPr>
              <p:cNvPr id="666" name="Google Shape;666;p37"/>
              <p:cNvSpPr/>
              <p:nvPr/>
            </p:nvSpPr>
            <p:spPr>
              <a:xfrm>
                <a:off x="8395271" y="1735047"/>
                <a:ext cx="177560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381" extrusionOk="0">
                    <a:moveTo>
                      <a:pt x="1" y="1"/>
                    </a:moveTo>
                    <a:lnTo>
                      <a:pt x="1" y="5381"/>
                    </a:lnTo>
                    <a:lnTo>
                      <a:pt x="5381" y="5381"/>
                    </a:lnTo>
                    <a:lnTo>
                      <a:pt x="538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8444437" y="1785203"/>
                <a:ext cx="81273" cy="7827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72" fill="none" extrusionOk="0">
                    <a:moveTo>
                      <a:pt x="0" y="1"/>
                    </a:moveTo>
                    <a:lnTo>
                      <a:pt x="2462" y="23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8444437" y="1785203"/>
                <a:ext cx="81273" cy="7827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72" fill="none" extrusionOk="0">
                    <a:moveTo>
                      <a:pt x="2462" y="1"/>
                    </a:moveTo>
                    <a:lnTo>
                      <a:pt x="0" y="23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7914870" y="1735047"/>
                <a:ext cx="178549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381" extrusionOk="0">
                    <a:moveTo>
                      <a:pt x="0" y="1"/>
                    </a:moveTo>
                    <a:lnTo>
                      <a:pt x="0" y="5381"/>
                    </a:lnTo>
                    <a:lnTo>
                      <a:pt x="5411" y="538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7948956" y="1871456"/>
                <a:ext cx="11037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1" fill="none" extrusionOk="0">
                    <a:moveTo>
                      <a:pt x="1" y="1"/>
                    </a:moveTo>
                    <a:lnTo>
                      <a:pt x="3344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8155582" y="1735047"/>
                <a:ext cx="178549" cy="17756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381" extrusionOk="0">
                    <a:moveTo>
                      <a:pt x="0" y="1"/>
                    </a:moveTo>
                    <a:lnTo>
                      <a:pt x="0" y="5381"/>
                    </a:lnTo>
                    <a:lnTo>
                      <a:pt x="5411" y="538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8194683" y="1779197"/>
                <a:ext cx="101335" cy="9028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736" fill="none" extrusionOk="0">
                    <a:moveTo>
                      <a:pt x="1" y="0"/>
                    </a:moveTo>
                    <a:lnTo>
                      <a:pt x="3071" y="0"/>
                    </a:lnTo>
                    <a:lnTo>
                      <a:pt x="3071" y="2736"/>
                    </a:lnTo>
                    <a:lnTo>
                      <a:pt x="1" y="273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8195706" y="1781210"/>
                <a:ext cx="98300" cy="1405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426" extrusionOk="0">
                    <a:moveTo>
                      <a:pt x="0" y="0"/>
                    </a:moveTo>
                    <a:lnTo>
                      <a:pt x="0" y="426"/>
                    </a:lnTo>
                    <a:lnTo>
                      <a:pt x="2979" y="426"/>
                    </a:lnTo>
                    <a:lnTo>
                      <a:pt x="297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37"/>
          <p:cNvSpPr txBox="1">
            <a:spLocks noGrp="1"/>
          </p:cNvSpPr>
          <p:nvPr>
            <p:ph type="ctrTitle"/>
          </p:nvPr>
        </p:nvSpPr>
        <p:spPr>
          <a:xfrm>
            <a:off x="191116" y="1233769"/>
            <a:ext cx="4788300" cy="23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 smtClean="0"/>
              <a:t>STRUKTUR DATA</a:t>
            </a:r>
            <a:endParaRPr sz="4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LINKED LIST/SENARAI BERANTAI</a:t>
            </a:r>
            <a:endParaRPr sz="3000" dirty="0"/>
          </a:p>
        </p:txBody>
      </p:sp>
      <p:grpSp>
        <p:nvGrpSpPr>
          <p:cNvPr id="675" name="Google Shape;675;p37"/>
          <p:cNvGrpSpPr/>
          <p:nvPr/>
        </p:nvGrpSpPr>
        <p:grpSpPr>
          <a:xfrm rot="10800000" flipH="1">
            <a:off x="3411273" y="36"/>
            <a:ext cx="1666222" cy="1668141"/>
            <a:chOff x="1635500" y="2901675"/>
            <a:chExt cx="738050" cy="738900"/>
          </a:xfrm>
        </p:grpSpPr>
        <p:sp>
          <p:nvSpPr>
            <p:cNvPr id="676" name="Google Shape;676;p37"/>
            <p:cNvSpPr/>
            <p:nvPr/>
          </p:nvSpPr>
          <p:spPr>
            <a:xfrm>
              <a:off x="2128350" y="29016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9808" y="9808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635500" y="33953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0"/>
                  </a:moveTo>
                  <a:lnTo>
                    <a:pt x="1" y="9807"/>
                  </a:lnTo>
                  <a:lnTo>
                    <a:pt x="9808" y="9807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37"/>
          <p:cNvSpPr txBox="1">
            <a:spLocks noGrp="1"/>
          </p:cNvSpPr>
          <p:nvPr>
            <p:ph type="subTitle" idx="1"/>
          </p:nvPr>
        </p:nvSpPr>
        <p:spPr>
          <a:xfrm>
            <a:off x="433490" y="3232573"/>
            <a:ext cx="3578209" cy="1660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Nama </a:t>
            </a:r>
            <a:r>
              <a:rPr lang="en-US" dirty="0" err="1" smtClean="0">
                <a:solidFill>
                  <a:schemeClr val="tx1"/>
                </a:solidFill>
              </a:rPr>
              <a:t>Kelompok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 Nama : Dani </a:t>
            </a:r>
            <a:r>
              <a:rPr lang="en-US" dirty="0" err="1" smtClean="0">
                <a:solidFill>
                  <a:schemeClr val="tx1"/>
                </a:solidFill>
              </a:rPr>
              <a:t>Fahdlu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Rohman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Silaen</a:t>
            </a:r>
            <a:endParaRPr lang="en-US" dirty="0" smtClean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NPM : 232310027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Nama : </a:t>
            </a:r>
            <a:r>
              <a:rPr lang="en-US" dirty="0" err="1" smtClean="0">
                <a:solidFill>
                  <a:schemeClr val="tx1"/>
                </a:solidFill>
              </a:rPr>
              <a:t>Hery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Sigalingging</a:t>
            </a:r>
            <a:endParaRPr lang="en-US" dirty="0" smtClean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NPM : 232310030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680" name="Google Shape;680;p37"/>
          <p:cNvGrpSpPr/>
          <p:nvPr/>
        </p:nvGrpSpPr>
        <p:grpSpPr>
          <a:xfrm>
            <a:off x="5824433" y="1778713"/>
            <a:ext cx="2069636" cy="1926458"/>
            <a:chOff x="5976833" y="1778713"/>
            <a:chExt cx="2069636" cy="1926458"/>
          </a:xfrm>
        </p:grpSpPr>
        <p:sp>
          <p:nvSpPr>
            <p:cNvPr id="681" name="Google Shape;681;p37"/>
            <p:cNvSpPr/>
            <p:nvPr/>
          </p:nvSpPr>
          <p:spPr>
            <a:xfrm>
              <a:off x="6024092" y="1905850"/>
              <a:ext cx="2022376" cy="1799321"/>
            </a:xfrm>
            <a:custGeom>
              <a:avLst/>
              <a:gdLst/>
              <a:ahLst/>
              <a:cxnLst/>
              <a:rect l="l" t="t" r="r" b="b"/>
              <a:pathLst>
                <a:path w="89298" h="79449" extrusionOk="0">
                  <a:moveTo>
                    <a:pt x="67419" y="0"/>
                  </a:moveTo>
                  <a:cubicBezTo>
                    <a:pt x="65991" y="0"/>
                    <a:pt x="64565" y="189"/>
                    <a:pt x="63179" y="588"/>
                  </a:cubicBezTo>
                  <a:cubicBezTo>
                    <a:pt x="60577" y="1355"/>
                    <a:pt x="58242" y="2723"/>
                    <a:pt x="55707" y="3623"/>
                  </a:cubicBezTo>
                  <a:cubicBezTo>
                    <a:pt x="53172" y="4557"/>
                    <a:pt x="50303" y="4958"/>
                    <a:pt x="46400" y="5125"/>
                  </a:cubicBezTo>
                  <a:cubicBezTo>
                    <a:pt x="44772" y="5108"/>
                    <a:pt x="43135" y="5090"/>
                    <a:pt x="41495" y="5090"/>
                  </a:cubicBezTo>
                  <a:cubicBezTo>
                    <a:pt x="36485" y="5090"/>
                    <a:pt x="31445" y="5262"/>
                    <a:pt x="26520" y="6192"/>
                  </a:cubicBezTo>
                  <a:cubicBezTo>
                    <a:pt x="19982" y="7426"/>
                    <a:pt x="13544" y="10095"/>
                    <a:pt x="8840" y="14798"/>
                  </a:cubicBezTo>
                  <a:cubicBezTo>
                    <a:pt x="4137" y="19535"/>
                    <a:pt x="1368" y="26073"/>
                    <a:pt x="701" y="32778"/>
                  </a:cubicBezTo>
                  <a:cubicBezTo>
                    <a:pt x="1" y="39449"/>
                    <a:pt x="1268" y="46287"/>
                    <a:pt x="3703" y="52559"/>
                  </a:cubicBezTo>
                  <a:cubicBezTo>
                    <a:pt x="6772" y="60397"/>
                    <a:pt x="11842" y="67603"/>
                    <a:pt x="18814" y="72139"/>
                  </a:cubicBezTo>
                  <a:cubicBezTo>
                    <a:pt x="24685" y="75975"/>
                    <a:pt x="31657" y="77743"/>
                    <a:pt x="38528" y="78744"/>
                  </a:cubicBezTo>
                  <a:cubicBezTo>
                    <a:pt x="41650" y="79171"/>
                    <a:pt x="44831" y="79448"/>
                    <a:pt x="47996" y="79448"/>
                  </a:cubicBezTo>
                  <a:cubicBezTo>
                    <a:pt x="52744" y="79448"/>
                    <a:pt x="57455" y="78824"/>
                    <a:pt x="61878" y="77143"/>
                  </a:cubicBezTo>
                  <a:cubicBezTo>
                    <a:pt x="69517" y="74241"/>
                    <a:pt x="75822" y="68336"/>
                    <a:pt x="80091" y="61331"/>
                  </a:cubicBezTo>
                  <a:cubicBezTo>
                    <a:pt x="84394" y="54326"/>
                    <a:pt x="86829" y="46254"/>
                    <a:pt x="88097" y="38081"/>
                  </a:cubicBezTo>
                  <a:cubicBezTo>
                    <a:pt x="89031" y="32144"/>
                    <a:pt x="89298" y="26040"/>
                    <a:pt x="88164" y="20135"/>
                  </a:cubicBezTo>
                  <a:cubicBezTo>
                    <a:pt x="86996" y="14264"/>
                    <a:pt x="84194" y="8594"/>
                    <a:pt x="79691" y="4724"/>
                  </a:cubicBezTo>
                  <a:cubicBezTo>
                    <a:pt x="76288" y="1800"/>
                    <a:pt x="71838" y="0"/>
                    <a:pt x="67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37"/>
            <p:cNvGrpSpPr/>
            <p:nvPr/>
          </p:nvGrpSpPr>
          <p:grpSpPr>
            <a:xfrm>
              <a:off x="5976833" y="1778713"/>
              <a:ext cx="1933914" cy="1926308"/>
              <a:chOff x="2199250" y="1530450"/>
              <a:chExt cx="3534200" cy="3520300"/>
            </a:xfrm>
          </p:grpSpPr>
          <p:sp>
            <p:nvSpPr>
              <p:cNvPr id="683" name="Google Shape;683;p37"/>
              <p:cNvSpPr/>
              <p:nvPr/>
            </p:nvSpPr>
            <p:spPr>
              <a:xfrm>
                <a:off x="2199250" y="1859275"/>
                <a:ext cx="2005625" cy="2931925"/>
              </a:xfrm>
              <a:custGeom>
                <a:avLst/>
                <a:gdLst/>
                <a:ahLst/>
                <a:cxnLst/>
                <a:rect l="l" t="t" r="r" b="b"/>
                <a:pathLst>
                  <a:path w="80225" h="117277" extrusionOk="0">
                    <a:moveTo>
                      <a:pt x="68165" y="0"/>
                    </a:moveTo>
                    <a:cubicBezTo>
                      <a:pt x="63151" y="0"/>
                      <a:pt x="59071" y="4938"/>
                      <a:pt x="57675" y="24852"/>
                    </a:cubicBezTo>
                    <a:cubicBezTo>
                      <a:pt x="56207" y="45166"/>
                      <a:pt x="55940" y="53872"/>
                      <a:pt x="42164" y="56174"/>
                    </a:cubicBezTo>
                    <a:cubicBezTo>
                      <a:pt x="39264" y="56651"/>
                      <a:pt x="36312" y="56773"/>
                      <a:pt x="33394" y="56773"/>
                    </a:cubicBezTo>
                    <a:cubicBezTo>
                      <a:pt x="30379" y="56773"/>
                      <a:pt x="27402" y="56643"/>
                      <a:pt x="24559" y="56643"/>
                    </a:cubicBezTo>
                    <a:cubicBezTo>
                      <a:pt x="17083" y="56643"/>
                      <a:pt x="10540" y="57539"/>
                      <a:pt x="6705" y="64046"/>
                    </a:cubicBezTo>
                    <a:cubicBezTo>
                      <a:pt x="0" y="75421"/>
                      <a:pt x="2869" y="102474"/>
                      <a:pt x="10674" y="110279"/>
                    </a:cubicBezTo>
                    <a:cubicBezTo>
                      <a:pt x="17106" y="116711"/>
                      <a:pt x="23016" y="117277"/>
                      <a:pt x="29115" y="117277"/>
                    </a:cubicBezTo>
                    <a:cubicBezTo>
                      <a:pt x="30418" y="117277"/>
                      <a:pt x="31730" y="117251"/>
                      <a:pt x="33057" y="117251"/>
                    </a:cubicBezTo>
                    <a:lnTo>
                      <a:pt x="54606" y="117251"/>
                    </a:lnTo>
                    <a:cubicBezTo>
                      <a:pt x="61344" y="117251"/>
                      <a:pt x="70384" y="112147"/>
                      <a:pt x="73419" y="95202"/>
                    </a:cubicBezTo>
                    <a:cubicBezTo>
                      <a:pt x="77322" y="73586"/>
                      <a:pt x="76188" y="44366"/>
                      <a:pt x="75054" y="30255"/>
                    </a:cubicBezTo>
                    <a:cubicBezTo>
                      <a:pt x="73920" y="16179"/>
                      <a:pt x="80224" y="134"/>
                      <a:pt x="68216" y="0"/>
                    </a:cubicBezTo>
                    <a:cubicBezTo>
                      <a:pt x="68199" y="0"/>
                      <a:pt x="68182" y="0"/>
                      <a:pt x="68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2601200" y="3849875"/>
                <a:ext cx="2117375" cy="940700"/>
              </a:xfrm>
              <a:custGeom>
                <a:avLst/>
                <a:gdLst/>
                <a:ahLst/>
                <a:cxnLst/>
                <a:rect l="l" t="t" r="r" b="b"/>
                <a:pathLst>
                  <a:path w="84695" h="37628" extrusionOk="0">
                    <a:moveTo>
                      <a:pt x="64762" y="0"/>
                    </a:moveTo>
                    <a:cubicBezTo>
                      <a:pt x="64757" y="0"/>
                      <a:pt x="64752" y="0"/>
                      <a:pt x="64747" y="0"/>
                    </a:cubicBezTo>
                    <a:lnTo>
                      <a:pt x="21382" y="0"/>
                    </a:lnTo>
                    <a:cubicBezTo>
                      <a:pt x="7306" y="0"/>
                      <a:pt x="0" y="6972"/>
                      <a:pt x="968" y="18814"/>
                    </a:cubicBezTo>
                    <a:cubicBezTo>
                      <a:pt x="1935" y="30655"/>
                      <a:pt x="9607" y="37627"/>
                      <a:pt x="15044" y="37627"/>
                    </a:cubicBezTo>
                    <a:lnTo>
                      <a:pt x="84694" y="37627"/>
                    </a:lnTo>
                    <a:cubicBezTo>
                      <a:pt x="84694" y="37627"/>
                      <a:pt x="76629" y="0"/>
                      <a:pt x="647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3833750" y="1765400"/>
                <a:ext cx="1530275" cy="2083650"/>
              </a:xfrm>
              <a:custGeom>
                <a:avLst/>
                <a:gdLst/>
                <a:ahLst/>
                <a:cxnLst/>
                <a:rect l="l" t="t" r="r" b="b"/>
                <a:pathLst>
                  <a:path w="61211" h="83346" extrusionOk="0">
                    <a:moveTo>
                      <a:pt x="27974" y="0"/>
                    </a:moveTo>
                    <a:cubicBezTo>
                      <a:pt x="21167" y="0"/>
                      <a:pt x="13885" y="1233"/>
                      <a:pt x="7039" y="4789"/>
                    </a:cubicBezTo>
                    <a:cubicBezTo>
                      <a:pt x="7039" y="4789"/>
                      <a:pt x="0" y="52690"/>
                      <a:pt x="4670" y="83346"/>
                    </a:cubicBezTo>
                    <a:lnTo>
                      <a:pt x="61211" y="83346"/>
                    </a:lnTo>
                    <a:lnTo>
                      <a:pt x="56374" y="6324"/>
                    </a:lnTo>
                    <a:cubicBezTo>
                      <a:pt x="56374" y="6324"/>
                      <a:pt x="43389" y="0"/>
                      <a:pt x="279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4001350" y="4790550"/>
                <a:ext cx="202675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10408" extrusionOk="0">
                    <a:moveTo>
                      <a:pt x="1" y="0"/>
                    </a:moveTo>
                    <a:lnTo>
                      <a:pt x="1836" y="10407"/>
                    </a:lnTo>
                    <a:lnTo>
                      <a:pt x="6272" y="10407"/>
                    </a:lnTo>
                    <a:lnTo>
                      <a:pt x="810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3054025" y="4790550"/>
                <a:ext cx="202675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10408" extrusionOk="0">
                    <a:moveTo>
                      <a:pt x="0" y="0"/>
                    </a:moveTo>
                    <a:lnTo>
                      <a:pt x="1835" y="10407"/>
                    </a:lnTo>
                    <a:lnTo>
                      <a:pt x="6271" y="10407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3586075" y="1530450"/>
                <a:ext cx="919000" cy="896700"/>
              </a:xfrm>
              <a:custGeom>
                <a:avLst/>
                <a:gdLst/>
                <a:ahLst/>
                <a:cxnLst/>
                <a:rect l="l" t="t" r="r" b="b"/>
                <a:pathLst>
                  <a:path w="36760" h="35868" extrusionOk="0">
                    <a:moveTo>
                      <a:pt x="17148" y="0"/>
                    </a:moveTo>
                    <a:cubicBezTo>
                      <a:pt x="11071" y="0"/>
                      <a:pt x="8106" y="3947"/>
                      <a:pt x="8106" y="3947"/>
                    </a:cubicBezTo>
                    <a:cubicBezTo>
                      <a:pt x="0" y="5348"/>
                      <a:pt x="3836" y="16856"/>
                      <a:pt x="3836" y="16856"/>
                    </a:cubicBezTo>
                    <a:cubicBezTo>
                      <a:pt x="3836" y="16856"/>
                      <a:pt x="4503" y="18958"/>
                      <a:pt x="4770" y="22227"/>
                    </a:cubicBezTo>
                    <a:cubicBezTo>
                      <a:pt x="5170" y="25562"/>
                      <a:pt x="2368" y="28698"/>
                      <a:pt x="5704" y="33234"/>
                    </a:cubicBezTo>
                    <a:cubicBezTo>
                      <a:pt x="7157" y="35206"/>
                      <a:pt x="9014" y="35867"/>
                      <a:pt x="11022" y="35867"/>
                    </a:cubicBezTo>
                    <a:cubicBezTo>
                      <a:pt x="13670" y="35867"/>
                      <a:pt x="16582" y="34717"/>
                      <a:pt x="19180" y="33902"/>
                    </a:cubicBezTo>
                    <a:cubicBezTo>
                      <a:pt x="20559" y="33476"/>
                      <a:pt x="21839" y="33383"/>
                      <a:pt x="23087" y="33383"/>
                    </a:cubicBezTo>
                    <a:cubicBezTo>
                      <a:pt x="24056" y="33383"/>
                      <a:pt x="25006" y="33439"/>
                      <a:pt x="25967" y="33439"/>
                    </a:cubicBezTo>
                    <a:cubicBezTo>
                      <a:pt x="27842" y="33439"/>
                      <a:pt x="29761" y="33226"/>
                      <a:pt x="31956" y="31967"/>
                    </a:cubicBezTo>
                    <a:cubicBezTo>
                      <a:pt x="36760" y="29198"/>
                      <a:pt x="33257" y="21359"/>
                      <a:pt x="31523" y="17123"/>
                    </a:cubicBezTo>
                    <a:cubicBezTo>
                      <a:pt x="29755" y="12887"/>
                      <a:pt x="30755" y="3313"/>
                      <a:pt x="21682" y="678"/>
                    </a:cubicBezTo>
                    <a:cubicBezTo>
                      <a:pt x="20015" y="197"/>
                      <a:pt x="18504" y="0"/>
                      <a:pt x="17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3972175" y="2221200"/>
                <a:ext cx="187650" cy="2293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9174" extrusionOk="0">
                    <a:moveTo>
                      <a:pt x="5404" y="0"/>
                    </a:moveTo>
                    <a:lnTo>
                      <a:pt x="0" y="1001"/>
                    </a:lnTo>
                    <a:lnTo>
                      <a:pt x="1468" y="9174"/>
                    </a:lnTo>
                    <a:lnTo>
                      <a:pt x="7506" y="8273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3971350" y="2221200"/>
                <a:ext cx="1551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4324" extrusionOk="0">
                    <a:moveTo>
                      <a:pt x="5371" y="0"/>
                    </a:moveTo>
                    <a:lnTo>
                      <a:pt x="0" y="1001"/>
                    </a:lnTo>
                    <a:lnTo>
                      <a:pt x="601" y="4270"/>
                    </a:lnTo>
                    <a:cubicBezTo>
                      <a:pt x="961" y="4301"/>
                      <a:pt x="1356" y="4324"/>
                      <a:pt x="1774" y="4324"/>
                    </a:cubicBezTo>
                    <a:cubicBezTo>
                      <a:pt x="3138" y="4324"/>
                      <a:pt x="4749" y="4088"/>
                      <a:pt x="6205" y="3169"/>
                    </a:cubicBez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EA7F9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3723675" y="1730025"/>
                <a:ext cx="617100" cy="575975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23039" extrusionOk="0">
                    <a:moveTo>
                      <a:pt x="5070" y="0"/>
                    </a:moveTo>
                    <a:lnTo>
                      <a:pt x="5070" y="0"/>
                    </a:lnTo>
                    <a:cubicBezTo>
                      <a:pt x="5070" y="0"/>
                      <a:pt x="5337" y="1868"/>
                      <a:pt x="4070" y="4303"/>
                    </a:cubicBezTo>
                    <a:cubicBezTo>
                      <a:pt x="2769" y="6805"/>
                      <a:pt x="0" y="8540"/>
                      <a:pt x="0" y="8540"/>
                    </a:cubicBezTo>
                    <a:cubicBezTo>
                      <a:pt x="0" y="8540"/>
                      <a:pt x="467" y="23039"/>
                      <a:pt x="11377" y="23039"/>
                    </a:cubicBezTo>
                    <a:cubicBezTo>
                      <a:pt x="11763" y="23039"/>
                      <a:pt x="12163" y="23021"/>
                      <a:pt x="12576" y="22983"/>
                    </a:cubicBezTo>
                    <a:cubicBezTo>
                      <a:pt x="24684" y="21849"/>
                      <a:pt x="21449" y="5305"/>
                      <a:pt x="21449" y="5304"/>
                    </a:cubicBezTo>
                    <a:lnTo>
                      <a:pt x="21449" y="5304"/>
                    </a:lnTo>
                    <a:cubicBezTo>
                      <a:pt x="21449" y="5304"/>
                      <a:pt x="20922" y="7873"/>
                      <a:pt x="20031" y="7873"/>
                    </a:cubicBezTo>
                    <a:cubicBezTo>
                      <a:pt x="20026" y="7873"/>
                      <a:pt x="20020" y="7873"/>
                      <a:pt x="20014" y="7872"/>
                    </a:cubicBezTo>
                    <a:cubicBezTo>
                      <a:pt x="18729" y="7773"/>
                      <a:pt x="19169" y="3768"/>
                      <a:pt x="15063" y="3768"/>
                    </a:cubicBezTo>
                    <a:cubicBezTo>
                      <a:pt x="15013" y="3768"/>
                      <a:pt x="14962" y="3768"/>
                      <a:pt x="14911" y="3769"/>
                    </a:cubicBezTo>
                    <a:cubicBezTo>
                      <a:pt x="14636" y="3778"/>
                      <a:pt x="14363" y="3782"/>
                      <a:pt x="14091" y="3782"/>
                    </a:cubicBezTo>
                    <a:cubicBezTo>
                      <a:pt x="10133" y="3782"/>
                      <a:pt x="6506" y="2841"/>
                      <a:pt x="5070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3626975" y="1932550"/>
                <a:ext cx="160100" cy="221625"/>
              </a:xfrm>
              <a:custGeom>
                <a:avLst/>
                <a:gdLst/>
                <a:ahLst/>
                <a:cxnLst/>
                <a:rect l="l" t="t" r="r" b="b"/>
                <a:pathLst>
                  <a:path w="6404" h="8865" extrusionOk="0">
                    <a:moveTo>
                      <a:pt x="2574" y="0"/>
                    </a:moveTo>
                    <a:cubicBezTo>
                      <a:pt x="2018" y="0"/>
                      <a:pt x="1386" y="302"/>
                      <a:pt x="933" y="1406"/>
                    </a:cubicBezTo>
                    <a:cubicBezTo>
                      <a:pt x="0" y="3644"/>
                      <a:pt x="1211" y="8865"/>
                      <a:pt x="5429" y="8865"/>
                    </a:cubicBezTo>
                    <a:cubicBezTo>
                      <a:pt x="5737" y="8865"/>
                      <a:pt x="6062" y="8837"/>
                      <a:pt x="6403" y="8778"/>
                    </a:cubicBezTo>
                    <a:lnTo>
                      <a:pt x="3801" y="439"/>
                    </a:lnTo>
                    <a:cubicBezTo>
                      <a:pt x="3801" y="439"/>
                      <a:pt x="3243" y="0"/>
                      <a:pt x="2574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4242375" y="1828025"/>
                <a:ext cx="221975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8879" h="9884" extrusionOk="0">
                    <a:moveTo>
                      <a:pt x="3495" y="0"/>
                    </a:moveTo>
                    <a:cubicBezTo>
                      <a:pt x="1796" y="0"/>
                      <a:pt x="667" y="1384"/>
                      <a:pt x="667" y="1384"/>
                    </a:cubicBezTo>
                    <a:lnTo>
                      <a:pt x="0" y="9656"/>
                    </a:lnTo>
                    <a:cubicBezTo>
                      <a:pt x="594" y="9812"/>
                      <a:pt x="1157" y="9883"/>
                      <a:pt x="1688" y="9883"/>
                    </a:cubicBezTo>
                    <a:cubicBezTo>
                      <a:pt x="6742" y="9883"/>
                      <a:pt x="8878" y="3408"/>
                      <a:pt x="6071" y="1084"/>
                    </a:cubicBezTo>
                    <a:cubicBezTo>
                      <a:pt x="5132" y="278"/>
                      <a:pt x="4256" y="0"/>
                      <a:pt x="3495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3907950" y="1936000"/>
                <a:ext cx="4590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4104" fill="none" extrusionOk="0">
                    <a:moveTo>
                      <a:pt x="701" y="0"/>
                    </a:moveTo>
                    <a:cubicBezTo>
                      <a:pt x="701" y="0"/>
                      <a:pt x="868" y="1935"/>
                      <a:pt x="868" y="2335"/>
                    </a:cubicBezTo>
                    <a:cubicBezTo>
                      <a:pt x="868" y="2769"/>
                      <a:pt x="1" y="2902"/>
                      <a:pt x="201" y="3503"/>
                    </a:cubicBezTo>
                    <a:cubicBezTo>
                      <a:pt x="401" y="4103"/>
                      <a:pt x="1836" y="3670"/>
                      <a:pt x="1836" y="3670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3817075" y="1972625"/>
                <a:ext cx="2670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74" extrusionOk="0">
                    <a:moveTo>
                      <a:pt x="436" y="0"/>
                    </a:moveTo>
                    <a:cubicBezTo>
                      <a:pt x="424" y="0"/>
                      <a:pt x="412" y="1"/>
                      <a:pt x="400" y="3"/>
                    </a:cubicBezTo>
                    <a:cubicBezTo>
                      <a:pt x="167" y="70"/>
                      <a:pt x="0" y="437"/>
                      <a:pt x="100" y="870"/>
                    </a:cubicBezTo>
                    <a:cubicBezTo>
                      <a:pt x="163" y="1282"/>
                      <a:pt x="407" y="1573"/>
                      <a:pt x="660" y="1573"/>
                    </a:cubicBezTo>
                    <a:cubicBezTo>
                      <a:pt x="673" y="1573"/>
                      <a:pt x="687" y="1572"/>
                      <a:pt x="701" y="1571"/>
                    </a:cubicBezTo>
                    <a:cubicBezTo>
                      <a:pt x="934" y="1537"/>
                      <a:pt x="1067" y="1137"/>
                      <a:pt x="1001" y="704"/>
                    </a:cubicBezTo>
                    <a:cubicBezTo>
                      <a:pt x="906" y="292"/>
                      <a:pt x="66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4081425" y="1924100"/>
                <a:ext cx="2670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3" extrusionOk="0">
                    <a:moveTo>
                      <a:pt x="442" y="0"/>
                    </a:moveTo>
                    <a:cubicBezTo>
                      <a:pt x="417" y="0"/>
                      <a:pt x="392" y="3"/>
                      <a:pt x="367" y="9"/>
                    </a:cubicBezTo>
                    <a:cubicBezTo>
                      <a:pt x="134" y="43"/>
                      <a:pt x="0" y="410"/>
                      <a:pt x="67" y="843"/>
                    </a:cubicBezTo>
                    <a:cubicBezTo>
                      <a:pt x="158" y="1240"/>
                      <a:pt x="389" y="1552"/>
                      <a:pt x="606" y="1552"/>
                    </a:cubicBezTo>
                    <a:cubicBezTo>
                      <a:pt x="627" y="1552"/>
                      <a:pt x="647" y="1549"/>
                      <a:pt x="667" y="1544"/>
                    </a:cubicBezTo>
                    <a:cubicBezTo>
                      <a:pt x="901" y="1510"/>
                      <a:pt x="1068" y="1110"/>
                      <a:pt x="968" y="676"/>
                    </a:cubicBezTo>
                    <a:cubicBezTo>
                      <a:pt x="907" y="283"/>
                      <a:pt x="682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3790375" y="2026050"/>
                <a:ext cx="775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136" fill="none" extrusionOk="0">
                    <a:moveTo>
                      <a:pt x="1" y="468"/>
                    </a:moveTo>
                    <a:cubicBezTo>
                      <a:pt x="1" y="468"/>
                      <a:pt x="1735" y="1802"/>
                      <a:pt x="3103" y="1"/>
                    </a:cubicBezTo>
                    <a:cubicBezTo>
                      <a:pt x="3103" y="1"/>
                      <a:pt x="2936" y="1569"/>
                      <a:pt x="1402" y="213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4066400" y="1959350"/>
                <a:ext cx="8260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469" fill="none" extrusionOk="0">
                    <a:moveTo>
                      <a:pt x="3303" y="0"/>
                    </a:moveTo>
                    <a:cubicBezTo>
                      <a:pt x="3303" y="0"/>
                      <a:pt x="2669" y="1868"/>
                      <a:pt x="1" y="1401"/>
                    </a:cubicBezTo>
                    <a:cubicBezTo>
                      <a:pt x="1" y="1401"/>
                      <a:pt x="1035" y="2469"/>
                      <a:pt x="2870" y="20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3916300" y="2065250"/>
                <a:ext cx="11595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235" fill="none" extrusionOk="0">
                    <a:moveTo>
                      <a:pt x="1" y="1235"/>
                    </a:moveTo>
                    <a:cubicBezTo>
                      <a:pt x="1" y="1235"/>
                      <a:pt x="2402" y="34"/>
                      <a:pt x="4637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3616925" y="2346300"/>
                <a:ext cx="1104975" cy="1191600"/>
              </a:xfrm>
              <a:custGeom>
                <a:avLst/>
                <a:gdLst/>
                <a:ahLst/>
                <a:cxnLst/>
                <a:rect l="l" t="t" r="r" b="b"/>
                <a:pathLst>
                  <a:path w="44199" h="47664" extrusionOk="0">
                    <a:moveTo>
                      <a:pt x="31523" y="0"/>
                    </a:moveTo>
                    <a:cubicBezTo>
                      <a:pt x="30155" y="200"/>
                      <a:pt x="28687" y="400"/>
                      <a:pt x="27286" y="567"/>
                    </a:cubicBezTo>
                    <a:lnTo>
                      <a:pt x="20448" y="4737"/>
                    </a:lnTo>
                    <a:lnTo>
                      <a:pt x="10775" y="3402"/>
                    </a:lnTo>
                    <a:cubicBezTo>
                      <a:pt x="9674" y="3603"/>
                      <a:pt x="8473" y="3836"/>
                      <a:pt x="7139" y="4003"/>
                    </a:cubicBezTo>
                    <a:lnTo>
                      <a:pt x="0" y="47601"/>
                    </a:lnTo>
                    <a:cubicBezTo>
                      <a:pt x="0" y="47601"/>
                      <a:pt x="1447" y="47664"/>
                      <a:pt x="3816" y="47664"/>
                    </a:cubicBezTo>
                    <a:cubicBezTo>
                      <a:pt x="11777" y="47664"/>
                      <a:pt x="30151" y="46951"/>
                      <a:pt x="38995" y="40729"/>
                    </a:cubicBezTo>
                    <a:cubicBezTo>
                      <a:pt x="38995" y="40729"/>
                      <a:pt x="44199" y="27119"/>
                      <a:pt x="39829" y="14944"/>
                    </a:cubicBezTo>
                    <a:cubicBezTo>
                      <a:pt x="35459" y="2769"/>
                      <a:pt x="31523" y="0"/>
                      <a:pt x="31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3916300" y="2612700"/>
                <a:ext cx="581275" cy="5569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2278" extrusionOk="0">
                    <a:moveTo>
                      <a:pt x="19191" y="0"/>
                    </a:moveTo>
                    <a:cubicBezTo>
                      <a:pt x="19154" y="0"/>
                      <a:pt x="19117" y="6"/>
                      <a:pt x="19081" y="18"/>
                    </a:cubicBezTo>
                    <a:cubicBezTo>
                      <a:pt x="18814" y="85"/>
                      <a:pt x="18647" y="452"/>
                      <a:pt x="18714" y="919"/>
                    </a:cubicBezTo>
                    <a:cubicBezTo>
                      <a:pt x="18802" y="1300"/>
                      <a:pt x="19070" y="1604"/>
                      <a:pt x="19315" y="1604"/>
                    </a:cubicBezTo>
                    <a:cubicBezTo>
                      <a:pt x="19349" y="1604"/>
                      <a:pt x="19382" y="1598"/>
                      <a:pt x="19414" y="1586"/>
                    </a:cubicBezTo>
                    <a:cubicBezTo>
                      <a:pt x="19715" y="1519"/>
                      <a:pt x="19881" y="1119"/>
                      <a:pt x="19815" y="685"/>
                    </a:cubicBezTo>
                    <a:cubicBezTo>
                      <a:pt x="19727" y="304"/>
                      <a:pt x="19458" y="0"/>
                      <a:pt x="19191" y="0"/>
                    </a:cubicBezTo>
                    <a:close/>
                    <a:moveTo>
                      <a:pt x="13963" y="1578"/>
                    </a:moveTo>
                    <a:cubicBezTo>
                      <a:pt x="13935" y="1578"/>
                      <a:pt x="13906" y="1580"/>
                      <a:pt x="13877" y="1586"/>
                    </a:cubicBezTo>
                    <a:cubicBezTo>
                      <a:pt x="13577" y="1686"/>
                      <a:pt x="13410" y="2053"/>
                      <a:pt x="13510" y="2520"/>
                    </a:cubicBezTo>
                    <a:cubicBezTo>
                      <a:pt x="13568" y="2897"/>
                      <a:pt x="13828" y="3173"/>
                      <a:pt x="14092" y="3173"/>
                    </a:cubicBezTo>
                    <a:cubicBezTo>
                      <a:pt x="14132" y="3173"/>
                      <a:pt x="14171" y="3167"/>
                      <a:pt x="14211" y="3154"/>
                    </a:cubicBezTo>
                    <a:cubicBezTo>
                      <a:pt x="14511" y="3087"/>
                      <a:pt x="14678" y="2720"/>
                      <a:pt x="14578" y="2253"/>
                    </a:cubicBezTo>
                    <a:cubicBezTo>
                      <a:pt x="14517" y="1888"/>
                      <a:pt x="14261" y="1578"/>
                      <a:pt x="13963" y="1578"/>
                    </a:cubicBezTo>
                    <a:close/>
                    <a:moveTo>
                      <a:pt x="538" y="2612"/>
                    </a:moveTo>
                    <a:cubicBezTo>
                      <a:pt x="514" y="2612"/>
                      <a:pt x="491" y="2614"/>
                      <a:pt x="468" y="2620"/>
                    </a:cubicBezTo>
                    <a:cubicBezTo>
                      <a:pt x="167" y="2720"/>
                      <a:pt x="1" y="3087"/>
                      <a:pt x="67" y="3554"/>
                    </a:cubicBezTo>
                    <a:cubicBezTo>
                      <a:pt x="158" y="3947"/>
                      <a:pt x="440" y="4231"/>
                      <a:pt x="716" y="4231"/>
                    </a:cubicBezTo>
                    <a:cubicBezTo>
                      <a:pt x="745" y="4231"/>
                      <a:pt x="773" y="4228"/>
                      <a:pt x="801" y="4221"/>
                    </a:cubicBezTo>
                    <a:cubicBezTo>
                      <a:pt x="1068" y="4121"/>
                      <a:pt x="1235" y="3754"/>
                      <a:pt x="1168" y="3287"/>
                    </a:cubicBezTo>
                    <a:cubicBezTo>
                      <a:pt x="1077" y="2922"/>
                      <a:pt x="790" y="2612"/>
                      <a:pt x="538" y="2612"/>
                    </a:cubicBezTo>
                    <a:close/>
                    <a:moveTo>
                      <a:pt x="6924" y="2612"/>
                    </a:moveTo>
                    <a:cubicBezTo>
                      <a:pt x="6896" y="2612"/>
                      <a:pt x="6868" y="2614"/>
                      <a:pt x="6839" y="2620"/>
                    </a:cubicBezTo>
                    <a:cubicBezTo>
                      <a:pt x="6539" y="2720"/>
                      <a:pt x="6372" y="3087"/>
                      <a:pt x="6472" y="3554"/>
                    </a:cubicBezTo>
                    <a:cubicBezTo>
                      <a:pt x="6532" y="3947"/>
                      <a:pt x="6812" y="4231"/>
                      <a:pt x="7087" y="4231"/>
                    </a:cubicBezTo>
                    <a:cubicBezTo>
                      <a:pt x="7116" y="4231"/>
                      <a:pt x="7144" y="4228"/>
                      <a:pt x="7172" y="4221"/>
                    </a:cubicBezTo>
                    <a:cubicBezTo>
                      <a:pt x="7439" y="4121"/>
                      <a:pt x="7639" y="3754"/>
                      <a:pt x="7539" y="3287"/>
                    </a:cubicBezTo>
                    <a:cubicBezTo>
                      <a:pt x="7448" y="2922"/>
                      <a:pt x="7217" y="2612"/>
                      <a:pt x="6924" y="2612"/>
                    </a:cubicBezTo>
                    <a:close/>
                    <a:moveTo>
                      <a:pt x="17897" y="6580"/>
                    </a:moveTo>
                    <a:cubicBezTo>
                      <a:pt x="17868" y="6580"/>
                      <a:pt x="17841" y="6583"/>
                      <a:pt x="17813" y="6590"/>
                    </a:cubicBezTo>
                    <a:cubicBezTo>
                      <a:pt x="17513" y="6690"/>
                      <a:pt x="17346" y="7057"/>
                      <a:pt x="17413" y="7524"/>
                    </a:cubicBezTo>
                    <a:cubicBezTo>
                      <a:pt x="17500" y="7901"/>
                      <a:pt x="17763" y="8177"/>
                      <a:pt x="18028" y="8177"/>
                    </a:cubicBezTo>
                    <a:cubicBezTo>
                      <a:pt x="18068" y="8177"/>
                      <a:pt x="18108" y="8171"/>
                      <a:pt x="18147" y="8158"/>
                    </a:cubicBezTo>
                    <a:cubicBezTo>
                      <a:pt x="18414" y="8091"/>
                      <a:pt x="18580" y="7724"/>
                      <a:pt x="18514" y="7257"/>
                    </a:cubicBezTo>
                    <a:cubicBezTo>
                      <a:pt x="18424" y="6838"/>
                      <a:pt x="18146" y="6580"/>
                      <a:pt x="17897" y="6580"/>
                    </a:cubicBezTo>
                    <a:close/>
                    <a:moveTo>
                      <a:pt x="10960" y="7538"/>
                    </a:moveTo>
                    <a:cubicBezTo>
                      <a:pt x="10920" y="7538"/>
                      <a:pt x="10881" y="7544"/>
                      <a:pt x="10842" y="7557"/>
                    </a:cubicBezTo>
                    <a:cubicBezTo>
                      <a:pt x="10541" y="7624"/>
                      <a:pt x="10375" y="8024"/>
                      <a:pt x="10475" y="8458"/>
                    </a:cubicBezTo>
                    <a:cubicBezTo>
                      <a:pt x="10533" y="8864"/>
                      <a:pt x="10793" y="9144"/>
                      <a:pt x="11057" y="9144"/>
                    </a:cubicBezTo>
                    <a:cubicBezTo>
                      <a:pt x="11097" y="9144"/>
                      <a:pt x="11136" y="9138"/>
                      <a:pt x="11175" y="9125"/>
                    </a:cubicBezTo>
                    <a:cubicBezTo>
                      <a:pt x="11475" y="9058"/>
                      <a:pt x="11642" y="8691"/>
                      <a:pt x="11542" y="8224"/>
                    </a:cubicBezTo>
                    <a:cubicBezTo>
                      <a:pt x="11484" y="7818"/>
                      <a:pt x="11224" y="7538"/>
                      <a:pt x="10960" y="7538"/>
                    </a:cubicBezTo>
                    <a:close/>
                    <a:moveTo>
                      <a:pt x="22550" y="11684"/>
                    </a:moveTo>
                    <a:cubicBezTo>
                      <a:pt x="22518" y="11684"/>
                      <a:pt x="22484" y="11687"/>
                      <a:pt x="22450" y="11693"/>
                    </a:cubicBezTo>
                    <a:cubicBezTo>
                      <a:pt x="22183" y="11760"/>
                      <a:pt x="22016" y="12127"/>
                      <a:pt x="22083" y="12594"/>
                    </a:cubicBezTo>
                    <a:cubicBezTo>
                      <a:pt x="22170" y="13000"/>
                      <a:pt x="22434" y="13280"/>
                      <a:pt x="22699" y="13280"/>
                    </a:cubicBezTo>
                    <a:cubicBezTo>
                      <a:pt x="22738" y="13280"/>
                      <a:pt x="22778" y="13274"/>
                      <a:pt x="22817" y="13261"/>
                    </a:cubicBezTo>
                    <a:cubicBezTo>
                      <a:pt x="23084" y="13194"/>
                      <a:pt x="23250" y="12794"/>
                      <a:pt x="23184" y="12361"/>
                    </a:cubicBezTo>
                    <a:cubicBezTo>
                      <a:pt x="23093" y="11967"/>
                      <a:pt x="22865" y="11684"/>
                      <a:pt x="22550" y="11684"/>
                    </a:cubicBezTo>
                    <a:close/>
                    <a:moveTo>
                      <a:pt x="15497" y="13686"/>
                    </a:moveTo>
                    <a:cubicBezTo>
                      <a:pt x="15468" y="13686"/>
                      <a:pt x="15440" y="13689"/>
                      <a:pt x="15412" y="13695"/>
                    </a:cubicBezTo>
                    <a:cubicBezTo>
                      <a:pt x="15145" y="13762"/>
                      <a:pt x="14945" y="14128"/>
                      <a:pt x="15045" y="14595"/>
                    </a:cubicBezTo>
                    <a:cubicBezTo>
                      <a:pt x="15132" y="15002"/>
                      <a:pt x="15396" y="15282"/>
                      <a:pt x="15638" y="15282"/>
                    </a:cubicBezTo>
                    <a:cubicBezTo>
                      <a:pt x="15675" y="15282"/>
                      <a:pt x="15710" y="15276"/>
                      <a:pt x="15745" y="15263"/>
                    </a:cubicBezTo>
                    <a:cubicBezTo>
                      <a:pt x="16045" y="15196"/>
                      <a:pt x="16212" y="14796"/>
                      <a:pt x="16145" y="14362"/>
                    </a:cubicBezTo>
                    <a:cubicBezTo>
                      <a:pt x="16055" y="13969"/>
                      <a:pt x="15772" y="13686"/>
                      <a:pt x="15497" y="13686"/>
                    </a:cubicBezTo>
                    <a:close/>
                    <a:moveTo>
                      <a:pt x="19294" y="19763"/>
                    </a:moveTo>
                    <a:cubicBezTo>
                      <a:pt x="19278" y="19763"/>
                      <a:pt x="19263" y="19764"/>
                      <a:pt x="19248" y="19766"/>
                    </a:cubicBezTo>
                    <a:cubicBezTo>
                      <a:pt x="18981" y="19833"/>
                      <a:pt x="18781" y="20233"/>
                      <a:pt x="18881" y="20666"/>
                    </a:cubicBezTo>
                    <a:cubicBezTo>
                      <a:pt x="18971" y="21090"/>
                      <a:pt x="19254" y="21376"/>
                      <a:pt x="19505" y="21376"/>
                    </a:cubicBezTo>
                    <a:cubicBezTo>
                      <a:pt x="19531" y="21376"/>
                      <a:pt x="19556" y="21373"/>
                      <a:pt x="19581" y="21367"/>
                    </a:cubicBezTo>
                    <a:cubicBezTo>
                      <a:pt x="19881" y="21267"/>
                      <a:pt x="20048" y="20900"/>
                      <a:pt x="19948" y="20433"/>
                    </a:cubicBezTo>
                    <a:cubicBezTo>
                      <a:pt x="19885" y="20053"/>
                      <a:pt x="19581" y="19763"/>
                      <a:pt x="19294" y="19763"/>
                    </a:cubicBezTo>
                    <a:close/>
                    <a:moveTo>
                      <a:pt x="12460" y="20664"/>
                    </a:moveTo>
                    <a:cubicBezTo>
                      <a:pt x="12443" y="20664"/>
                      <a:pt x="12426" y="20665"/>
                      <a:pt x="12409" y="20666"/>
                    </a:cubicBezTo>
                    <a:cubicBezTo>
                      <a:pt x="12143" y="20767"/>
                      <a:pt x="11976" y="21133"/>
                      <a:pt x="12042" y="21600"/>
                    </a:cubicBezTo>
                    <a:cubicBezTo>
                      <a:pt x="12132" y="22020"/>
                      <a:pt x="12410" y="22278"/>
                      <a:pt x="12659" y="22278"/>
                    </a:cubicBezTo>
                    <a:cubicBezTo>
                      <a:pt x="12688" y="22278"/>
                      <a:pt x="12716" y="22274"/>
                      <a:pt x="12743" y="22268"/>
                    </a:cubicBezTo>
                    <a:cubicBezTo>
                      <a:pt x="13043" y="22201"/>
                      <a:pt x="13210" y="21801"/>
                      <a:pt x="13143" y="21367"/>
                    </a:cubicBezTo>
                    <a:cubicBezTo>
                      <a:pt x="13048" y="20955"/>
                      <a:pt x="12773" y="20664"/>
                      <a:pt x="12460" y="2066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3300025" y="2446350"/>
                <a:ext cx="554600" cy="1076650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43066" extrusionOk="0">
                    <a:moveTo>
                      <a:pt x="19781" y="1"/>
                    </a:moveTo>
                    <a:cubicBezTo>
                      <a:pt x="12977" y="868"/>
                      <a:pt x="11042" y="11409"/>
                      <a:pt x="10341" y="19248"/>
                    </a:cubicBezTo>
                    <a:cubicBezTo>
                      <a:pt x="9641" y="27087"/>
                      <a:pt x="7106" y="35026"/>
                      <a:pt x="1" y="39529"/>
                    </a:cubicBezTo>
                    <a:lnTo>
                      <a:pt x="14044" y="43065"/>
                    </a:lnTo>
                    <a:cubicBezTo>
                      <a:pt x="14044" y="43065"/>
                      <a:pt x="19881" y="32024"/>
                      <a:pt x="21182" y="19081"/>
                    </a:cubicBezTo>
                    <a:cubicBezTo>
                      <a:pt x="22183" y="9041"/>
                      <a:pt x="19781" y="1"/>
                      <a:pt x="19781" y="1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3884600" y="2360475"/>
                <a:ext cx="41282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9274" extrusionOk="0">
                    <a:moveTo>
                      <a:pt x="16513" y="0"/>
                    </a:moveTo>
                    <a:cubicBezTo>
                      <a:pt x="11643" y="534"/>
                      <a:pt x="7239" y="801"/>
                      <a:pt x="7239" y="801"/>
                    </a:cubicBezTo>
                    <a:cubicBezTo>
                      <a:pt x="7239" y="801"/>
                      <a:pt x="4604" y="1968"/>
                      <a:pt x="1" y="2835"/>
                    </a:cubicBezTo>
                    <a:cubicBezTo>
                      <a:pt x="1065" y="4751"/>
                      <a:pt x="4043" y="9274"/>
                      <a:pt x="8504" y="9274"/>
                    </a:cubicBezTo>
                    <a:cubicBezTo>
                      <a:pt x="8936" y="9274"/>
                      <a:pt x="9382" y="9231"/>
                      <a:pt x="9841" y="9140"/>
                    </a:cubicBezTo>
                    <a:cubicBezTo>
                      <a:pt x="15245" y="8106"/>
                      <a:pt x="16313" y="2802"/>
                      <a:pt x="16513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4245700" y="2343100"/>
                <a:ext cx="622975" cy="1107525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44301" extrusionOk="0">
                    <a:moveTo>
                      <a:pt x="7666" y="1"/>
                    </a:moveTo>
                    <a:cubicBezTo>
                      <a:pt x="6856" y="1"/>
                      <a:pt x="6372" y="128"/>
                      <a:pt x="6372" y="128"/>
                    </a:cubicBezTo>
                    <a:cubicBezTo>
                      <a:pt x="7039" y="4464"/>
                      <a:pt x="10008" y="15239"/>
                      <a:pt x="10008" y="15239"/>
                    </a:cubicBezTo>
                    <a:cubicBezTo>
                      <a:pt x="10008" y="15239"/>
                      <a:pt x="13410" y="19542"/>
                      <a:pt x="12009" y="28849"/>
                    </a:cubicBezTo>
                    <a:cubicBezTo>
                      <a:pt x="10508" y="38589"/>
                      <a:pt x="1" y="42759"/>
                      <a:pt x="1" y="42759"/>
                    </a:cubicBezTo>
                    <a:cubicBezTo>
                      <a:pt x="1" y="42759"/>
                      <a:pt x="890" y="44301"/>
                      <a:pt x="4560" y="44301"/>
                    </a:cubicBezTo>
                    <a:cubicBezTo>
                      <a:pt x="6576" y="44301"/>
                      <a:pt x="9433" y="43835"/>
                      <a:pt x="13444" y="42392"/>
                    </a:cubicBezTo>
                    <a:cubicBezTo>
                      <a:pt x="24818" y="38289"/>
                      <a:pt x="24918" y="23178"/>
                      <a:pt x="19581" y="10602"/>
                    </a:cubicBezTo>
                    <a:cubicBezTo>
                      <a:pt x="15568" y="1170"/>
                      <a:pt x="10121" y="1"/>
                      <a:pt x="7666" y="1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2607025" y="3411125"/>
                <a:ext cx="1254250" cy="437925"/>
              </a:xfrm>
              <a:custGeom>
                <a:avLst/>
                <a:gdLst/>
                <a:ahLst/>
                <a:cxnLst/>
                <a:rect l="l" t="t" r="r" b="b"/>
                <a:pathLst>
                  <a:path w="50170" h="17517" extrusionOk="0">
                    <a:moveTo>
                      <a:pt x="16245" y="0"/>
                    </a:moveTo>
                    <a:cubicBezTo>
                      <a:pt x="16032" y="0"/>
                      <a:pt x="15821" y="2"/>
                      <a:pt x="15612" y="4"/>
                    </a:cubicBezTo>
                    <a:cubicBezTo>
                      <a:pt x="2603" y="171"/>
                      <a:pt x="1" y="7276"/>
                      <a:pt x="1335" y="11346"/>
                    </a:cubicBezTo>
                    <a:cubicBezTo>
                      <a:pt x="2703" y="15449"/>
                      <a:pt x="6739" y="17517"/>
                      <a:pt x="18848" y="17517"/>
                    </a:cubicBezTo>
                    <a:lnTo>
                      <a:pt x="37127" y="17517"/>
                    </a:lnTo>
                    <a:lnTo>
                      <a:pt x="50170" y="4974"/>
                    </a:lnTo>
                    <a:cubicBezTo>
                      <a:pt x="50170" y="4974"/>
                      <a:pt x="29369" y="0"/>
                      <a:pt x="16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3070700" y="3432900"/>
                <a:ext cx="749725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16646" extrusionOk="0">
                    <a:moveTo>
                      <a:pt x="9040" y="0"/>
                    </a:moveTo>
                    <a:lnTo>
                      <a:pt x="6538" y="267"/>
                    </a:lnTo>
                    <a:cubicBezTo>
                      <a:pt x="6538" y="267"/>
                      <a:pt x="6272" y="2402"/>
                      <a:pt x="11175" y="2669"/>
                    </a:cubicBezTo>
                    <a:cubicBezTo>
                      <a:pt x="14644" y="2903"/>
                      <a:pt x="21516" y="3403"/>
                      <a:pt x="25318" y="3670"/>
                    </a:cubicBezTo>
                    <a:cubicBezTo>
                      <a:pt x="22850" y="4737"/>
                      <a:pt x="20115" y="6172"/>
                      <a:pt x="17980" y="7906"/>
                    </a:cubicBezTo>
                    <a:cubicBezTo>
                      <a:pt x="13510" y="11575"/>
                      <a:pt x="8607" y="15078"/>
                      <a:pt x="0" y="16646"/>
                    </a:cubicBezTo>
                    <a:lnTo>
                      <a:pt x="18514" y="16646"/>
                    </a:lnTo>
                    <a:lnTo>
                      <a:pt x="28354" y="7239"/>
                    </a:lnTo>
                    <a:lnTo>
                      <a:pt x="29988" y="3770"/>
                    </a:lnTo>
                    <a:cubicBezTo>
                      <a:pt x="26486" y="2969"/>
                      <a:pt x="17713" y="1135"/>
                      <a:pt x="9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3241650" y="3482050"/>
                <a:ext cx="783075" cy="3670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4680" extrusionOk="0">
                    <a:moveTo>
                      <a:pt x="30982" y="0"/>
                    </a:moveTo>
                    <a:cubicBezTo>
                      <a:pt x="16748" y="0"/>
                      <a:pt x="10558" y="12396"/>
                      <a:pt x="1" y="14680"/>
                    </a:cubicBezTo>
                    <a:lnTo>
                      <a:pt x="31323" y="14680"/>
                    </a:lnTo>
                    <a:lnTo>
                      <a:pt x="31323" y="3"/>
                    </a:lnTo>
                    <a:cubicBezTo>
                      <a:pt x="31209" y="1"/>
                      <a:pt x="31095" y="0"/>
                      <a:pt x="30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3184100" y="2815450"/>
                <a:ext cx="1028275" cy="691650"/>
              </a:xfrm>
              <a:custGeom>
                <a:avLst/>
                <a:gdLst/>
                <a:ahLst/>
                <a:cxnLst/>
                <a:rect l="l" t="t" r="r" b="b"/>
                <a:pathLst>
                  <a:path w="41131" h="27666" extrusionOk="0">
                    <a:moveTo>
                      <a:pt x="24264" y="0"/>
                    </a:moveTo>
                    <a:cubicBezTo>
                      <a:pt x="17451" y="0"/>
                      <a:pt x="9569" y="211"/>
                      <a:pt x="3036" y="948"/>
                    </a:cubicBezTo>
                    <a:cubicBezTo>
                      <a:pt x="2102" y="1015"/>
                      <a:pt x="1302" y="1815"/>
                      <a:pt x="1235" y="2783"/>
                    </a:cubicBezTo>
                    <a:cubicBezTo>
                      <a:pt x="802" y="6485"/>
                      <a:pt x="1" y="15892"/>
                      <a:pt x="1168" y="24598"/>
                    </a:cubicBezTo>
                    <a:cubicBezTo>
                      <a:pt x="1302" y="25566"/>
                      <a:pt x="2102" y="26333"/>
                      <a:pt x="3103" y="26400"/>
                    </a:cubicBezTo>
                    <a:cubicBezTo>
                      <a:pt x="7547" y="26759"/>
                      <a:pt x="20166" y="27665"/>
                      <a:pt x="31627" y="27665"/>
                    </a:cubicBezTo>
                    <a:cubicBezTo>
                      <a:pt x="34017" y="27665"/>
                      <a:pt x="36357" y="27626"/>
                      <a:pt x="38562" y="27534"/>
                    </a:cubicBezTo>
                    <a:cubicBezTo>
                      <a:pt x="39663" y="27500"/>
                      <a:pt x="40530" y="26633"/>
                      <a:pt x="40563" y="25532"/>
                    </a:cubicBezTo>
                    <a:cubicBezTo>
                      <a:pt x="40730" y="21163"/>
                      <a:pt x="41130" y="10121"/>
                      <a:pt x="40296" y="2149"/>
                    </a:cubicBezTo>
                    <a:cubicBezTo>
                      <a:pt x="40163" y="1115"/>
                      <a:pt x="39329" y="314"/>
                      <a:pt x="38295" y="281"/>
                    </a:cubicBezTo>
                    <a:cubicBezTo>
                      <a:pt x="35657" y="170"/>
                      <a:pt x="30393" y="0"/>
                      <a:pt x="24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3604400" y="3064300"/>
                <a:ext cx="1935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740" extrusionOk="0">
                    <a:moveTo>
                      <a:pt x="3870" y="1"/>
                    </a:moveTo>
                    <a:cubicBezTo>
                      <a:pt x="1736" y="1"/>
                      <a:pt x="1" y="1735"/>
                      <a:pt x="1" y="3870"/>
                    </a:cubicBezTo>
                    <a:cubicBezTo>
                      <a:pt x="1" y="6005"/>
                      <a:pt x="1736" y="7739"/>
                      <a:pt x="3870" y="7739"/>
                    </a:cubicBezTo>
                    <a:cubicBezTo>
                      <a:pt x="6005" y="7739"/>
                      <a:pt x="7740" y="6005"/>
                      <a:pt x="7740" y="3870"/>
                    </a:cubicBezTo>
                    <a:cubicBezTo>
                      <a:pt x="7740" y="1735"/>
                      <a:pt x="6005" y="1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3676125" y="3117875"/>
                <a:ext cx="6925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3462" extrusionOk="0">
                    <a:moveTo>
                      <a:pt x="222" y="1"/>
                    </a:moveTo>
                    <a:cubicBezTo>
                      <a:pt x="184" y="1"/>
                      <a:pt x="151" y="9"/>
                      <a:pt x="134" y="26"/>
                    </a:cubicBezTo>
                    <a:cubicBezTo>
                      <a:pt x="67" y="59"/>
                      <a:pt x="1" y="159"/>
                      <a:pt x="1" y="193"/>
                    </a:cubicBezTo>
                    <a:lnTo>
                      <a:pt x="1" y="3261"/>
                    </a:lnTo>
                    <a:cubicBezTo>
                      <a:pt x="1" y="3362"/>
                      <a:pt x="67" y="3428"/>
                      <a:pt x="134" y="3428"/>
                    </a:cubicBezTo>
                    <a:cubicBezTo>
                      <a:pt x="167" y="3428"/>
                      <a:pt x="234" y="3462"/>
                      <a:pt x="234" y="3462"/>
                    </a:cubicBezTo>
                    <a:cubicBezTo>
                      <a:pt x="268" y="3462"/>
                      <a:pt x="301" y="3462"/>
                      <a:pt x="334" y="3428"/>
                    </a:cubicBezTo>
                    <a:lnTo>
                      <a:pt x="2636" y="1894"/>
                    </a:lnTo>
                    <a:cubicBezTo>
                      <a:pt x="2669" y="1860"/>
                      <a:pt x="2736" y="1794"/>
                      <a:pt x="2736" y="1727"/>
                    </a:cubicBezTo>
                    <a:cubicBezTo>
                      <a:pt x="2769" y="1694"/>
                      <a:pt x="2736" y="1594"/>
                      <a:pt x="2636" y="1560"/>
                    </a:cubicBezTo>
                    <a:lnTo>
                      <a:pt x="334" y="26"/>
                    </a:lnTo>
                    <a:cubicBezTo>
                      <a:pt x="301" y="9"/>
                      <a:pt x="259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3800375" y="1907625"/>
                <a:ext cx="1933075" cy="2882750"/>
              </a:xfrm>
              <a:custGeom>
                <a:avLst/>
                <a:gdLst/>
                <a:ahLst/>
                <a:cxnLst/>
                <a:rect l="l" t="t" r="r" b="b"/>
                <a:pathLst>
                  <a:path w="77323" h="115310" extrusionOk="0">
                    <a:moveTo>
                      <a:pt x="60933" y="1"/>
                    </a:moveTo>
                    <a:cubicBezTo>
                      <a:pt x="55923" y="1"/>
                      <a:pt x="50980" y="3241"/>
                      <a:pt x="52872" y="23385"/>
                    </a:cubicBezTo>
                    <a:cubicBezTo>
                      <a:pt x="54807" y="43599"/>
                      <a:pt x="56008" y="54173"/>
                      <a:pt x="42198" y="56442"/>
                    </a:cubicBezTo>
                    <a:cubicBezTo>
                      <a:pt x="40289" y="56760"/>
                      <a:pt x="38356" y="56880"/>
                      <a:pt x="36426" y="56880"/>
                    </a:cubicBezTo>
                    <a:cubicBezTo>
                      <a:pt x="30603" y="56880"/>
                      <a:pt x="24795" y="55791"/>
                      <a:pt x="19698" y="55791"/>
                    </a:cubicBezTo>
                    <a:cubicBezTo>
                      <a:pt x="14288" y="55791"/>
                      <a:pt x="9680" y="57018"/>
                      <a:pt x="6706" y="62079"/>
                    </a:cubicBezTo>
                    <a:cubicBezTo>
                      <a:pt x="1" y="73454"/>
                      <a:pt x="2870" y="100506"/>
                      <a:pt x="10675" y="108312"/>
                    </a:cubicBezTo>
                    <a:cubicBezTo>
                      <a:pt x="17107" y="114743"/>
                      <a:pt x="23017" y="115310"/>
                      <a:pt x="29116" y="115310"/>
                    </a:cubicBezTo>
                    <a:cubicBezTo>
                      <a:pt x="30419" y="115310"/>
                      <a:pt x="31731" y="115284"/>
                      <a:pt x="33058" y="115284"/>
                    </a:cubicBezTo>
                    <a:lnTo>
                      <a:pt x="54640" y="115284"/>
                    </a:lnTo>
                    <a:cubicBezTo>
                      <a:pt x="61345" y="115284"/>
                      <a:pt x="70384" y="110180"/>
                      <a:pt x="73420" y="93201"/>
                    </a:cubicBezTo>
                    <a:cubicBezTo>
                      <a:pt x="77323" y="71619"/>
                      <a:pt x="76189" y="42365"/>
                      <a:pt x="75054" y="28288"/>
                    </a:cubicBezTo>
                    <a:cubicBezTo>
                      <a:pt x="73987" y="14278"/>
                      <a:pt x="73020" y="135"/>
                      <a:pt x="61011" y="1"/>
                    </a:cubicBezTo>
                    <a:cubicBezTo>
                      <a:pt x="60985" y="1"/>
                      <a:pt x="60959" y="1"/>
                      <a:pt x="60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4963725" y="4790550"/>
                <a:ext cx="203500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0408" extrusionOk="0">
                    <a:moveTo>
                      <a:pt x="0" y="0"/>
                    </a:moveTo>
                    <a:lnTo>
                      <a:pt x="1835" y="10407"/>
                    </a:lnTo>
                    <a:lnTo>
                      <a:pt x="6305" y="10407"/>
                    </a:lnTo>
                    <a:lnTo>
                      <a:pt x="813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3" name="Google Shape;713;p37"/>
          <p:cNvSpPr/>
          <p:nvPr/>
        </p:nvSpPr>
        <p:spPr>
          <a:xfrm>
            <a:off x="4810275" y="323257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4676666" y="1525181"/>
            <a:ext cx="1146675" cy="235200"/>
            <a:chOff x="3058200" y="666750"/>
            <a:chExt cx="1146675" cy="235200"/>
          </a:xfrm>
        </p:grpSpPr>
        <p:sp>
          <p:nvSpPr>
            <p:cNvPr id="715" name="Google Shape;715;p37"/>
            <p:cNvSpPr/>
            <p:nvPr/>
          </p:nvSpPr>
          <p:spPr>
            <a:xfrm>
              <a:off x="3058200" y="666750"/>
              <a:ext cx="1130825" cy="217750"/>
            </a:xfrm>
            <a:custGeom>
              <a:avLst/>
              <a:gdLst/>
              <a:ahLst/>
              <a:cxnLst/>
              <a:rect l="l" t="t" r="r" b="b"/>
              <a:pathLst>
                <a:path w="45233" h="8710" extrusionOk="0">
                  <a:moveTo>
                    <a:pt x="24079" y="1699"/>
                  </a:moveTo>
                  <a:cubicBezTo>
                    <a:pt x="24092" y="1701"/>
                    <a:pt x="24105" y="1702"/>
                    <a:pt x="24117" y="1702"/>
                  </a:cubicBezTo>
                  <a:cubicBezTo>
                    <a:pt x="24104" y="1701"/>
                    <a:pt x="24091" y="1700"/>
                    <a:pt x="24079" y="1699"/>
                  </a:cubicBezTo>
                  <a:close/>
                  <a:moveTo>
                    <a:pt x="14246" y="2850"/>
                  </a:moveTo>
                  <a:cubicBezTo>
                    <a:pt x="14221" y="2857"/>
                    <a:pt x="14198" y="2863"/>
                    <a:pt x="14177" y="2869"/>
                  </a:cubicBezTo>
                  <a:cubicBezTo>
                    <a:pt x="14210" y="2861"/>
                    <a:pt x="14232" y="2855"/>
                    <a:pt x="14246" y="2850"/>
                  </a:cubicBezTo>
                  <a:close/>
                  <a:moveTo>
                    <a:pt x="41430" y="4170"/>
                  </a:moveTo>
                  <a:lnTo>
                    <a:pt x="41430" y="4170"/>
                  </a:lnTo>
                  <a:cubicBezTo>
                    <a:pt x="41460" y="4191"/>
                    <a:pt x="41492" y="4211"/>
                    <a:pt x="41524" y="4230"/>
                  </a:cubicBezTo>
                  <a:lnTo>
                    <a:pt x="41524" y="4230"/>
                  </a:lnTo>
                  <a:cubicBezTo>
                    <a:pt x="41536" y="4221"/>
                    <a:pt x="41489" y="4190"/>
                    <a:pt x="41430" y="4170"/>
                  </a:cubicBezTo>
                  <a:close/>
                  <a:moveTo>
                    <a:pt x="38294" y="4671"/>
                  </a:moveTo>
                  <a:lnTo>
                    <a:pt x="38294" y="4671"/>
                  </a:lnTo>
                  <a:cubicBezTo>
                    <a:pt x="38310" y="4686"/>
                    <a:pt x="38340" y="4695"/>
                    <a:pt x="38361" y="4696"/>
                  </a:cubicBezTo>
                  <a:lnTo>
                    <a:pt x="38361" y="4696"/>
                  </a:lnTo>
                  <a:cubicBezTo>
                    <a:pt x="38338" y="4686"/>
                    <a:pt x="38315" y="4678"/>
                    <a:pt x="38294" y="4671"/>
                  </a:cubicBezTo>
                  <a:close/>
                  <a:moveTo>
                    <a:pt x="41229" y="5972"/>
                  </a:moveTo>
                  <a:cubicBezTo>
                    <a:pt x="41245" y="5978"/>
                    <a:pt x="41261" y="5984"/>
                    <a:pt x="41276" y="5989"/>
                  </a:cubicBezTo>
                  <a:lnTo>
                    <a:pt x="41276" y="5989"/>
                  </a:lnTo>
                  <a:cubicBezTo>
                    <a:pt x="41261" y="5983"/>
                    <a:pt x="41245" y="5977"/>
                    <a:pt x="41229" y="5972"/>
                  </a:cubicBezTo>
                  <a:close/>
                  <a:moveTo>
                    <a:pt x="41696" y="6172"/>
                  </a:moveTo>
                  <a:lnTo>
                    <a:pt x="41696" y="6172"/>
                  </a:lnTo>
                  <a:cubicBezTo>
                    <a:pt x="41714" y="6180"/>
                    <a:pt x="41722" y="6184"/>
                    <a:pt x="41722" y="6184"/>
                  </a:cubicBezTo>
                  <a:cubicBezTo>
                    <a:pt x="41723" y="6184"/>
                    <a:pt x="41716" y="6180"/>
                    <a:pt x="41705" y="6174"/>
                  </a:cubicBezTo>
                  <a:lnTo>
                    <a:pt x="41705" y="6174"/>
                  </a:lnTo>
                  <a:cubicBezTo>
                    <a:pt x="41702" y="6174"/>
                    <a:pt x="41699" y="6173"/>
                    <a:pt x="41696" y="6172"/>
                  </a:cubicBezTo>
                  <a:close/>
                  <a:moveTo>
                    <a:pt x="44405" y="5934"/>
                  </a:moveTo>
                  <a:cubicBezTo>
                    <a:pt x="44448" y="5934"/>
                    <a:pt x="44698" y="6074"/>
                    <a:pt x="44907" y="6221"/>
                  </a:cubicBezTo>
                  <a:lnTo>
                    <a:pt x="44907" y="6221"/>
                  </a:lnTo>
                  <a:cubicBezTo>
                    <a:pt x="44878" y="6202"/>
                    <a:pt x="44852" y="6185"/>
                    <a:pt x="44832" y="6172"/>
                  </a:cubicBezTo>
                  <a:lnTo>
                    <a:pt x="44765" y="6205"/>
                  </a:lnTo>
                  <a:cubicBezTo>
                    <a:pt x="44432" y="6038"/>
                    <a:pt x="44732" y="6105"/>
                    <a:pt x="44398" y="5938"/>
                  </a:cubicBezTo>
                  <a:cubicBezTo>
                    <a:pt x="44398" y="5935"/>
                    <a:pt x="44401" y="5934"/>
                    <a:pt x="44405" y="5934"/>
                  </a:cubicBezTo>
                  <a:close/>
                  <a:moveTo>
                    <a:pt x="45215" y="6425"/>
                  </a:moveTo>
                  <a:lnTo>
                    <a:pt x="45215" y="6425"/>
                  </a:lnTo>
                  <a:cubicBezTo>
                    <a:pt x="45223" y="6430"/>
                    <a:pt x="45229" y="6435"/>
                    <a:pt x="45232" y="6439"/>
                  </a:cubicBezTo>
                  <a:cubicBezTo>
                    <a:pt x="45228" y="6434"/>
                    <a:pt x="45222" y="6430"/>
                    <a:pt x="45215" y="6425"/>
                  </a:cubicBezTo>
                  <a:close/>
                  <a:moveTo>
                    <a:pt x="22316" y="1"/>
                  </a:moveTo>
                  <a:cubicBezTo>
                    <a:pt x="22516" y="1"/>
                    <a:pt x="22416" y="34"/>
                    <a:pt x="22249" y="34"/>
                  </a:cubicBezTo>
                  <a:cubicBezTo>
                    <a:pt x="21182" y="67"/>
                    <a:pt x="22183" y="67"/>
                    <a:pt x="21082" y="101"/>
                  </a:cubicBezTo>
                  <a:cubicBezTo>
                    <a:pt x="20481" y="167"/>
                    <a:pt x="18914" y="267"/>
                    <a:pt x="17412" y="501"/>
                  </a:cubicBezTo>
                  <a:cubicBezTo>
                    <a:pt x="15911" y="701"/>
                    <a:pt x="14410" y="1035"/>
                    <a:pt x="13877" y="1168"/>
                  </a:cubicBezTo>
                  <a:cubicBezTo>
                    <a:pt x="13310" y="1368"/>
                    <a:pt x="12542" y="1535"/>
                    <a:pt x="12009" y="1702"/>
                  </a:cubicBezTo>
                  <a:lnTo>
                    <a:pt x="12042" y="1668"/>
                  </a:lnTo>
                  <a:lnTo>
                    <a:pt x="12042" y="1668"/>
                  </a:lnTo>
                  <a:cubicBezTo>
                    <a:pt x="11875" y="1702"/>
                    <a:pt x="11542" y="1835"/>
                    <a:pt x="11141" y="1935"/>
                  </a:cubicBezTo>
                  <a:cubicBezTo>
                    <a:pt x="10908" y="2035"/>
                    <a:pt x="10674" y="2069"/>
                    <a:pt x="10407" y="2169"/>
                  </a:cubicBezTo>
                  <a:lnTo>
                    <a:pt x="9674" y="2402"/>
                  </a:lnTo>
                  <a:cubicBezTo>
                    <a:pt x="9173" y="2569"/>
                    <a:pt x="8673" y="2769"/>
                    <a:pt x="8206" y="2936"/>
                  </a:cubicBezTo>
                  <a:cubicBezTo>
                    <a:pt x="7806" y="3103"/>
                    <a:pt x="7472" y="3236"/>
                    <a:pt x="7305" y="3336"/>
                  </a:cubicBezTo>
                  <a:lnTo>
                    <a:pt x="7372" y="3270"/>
                  </a:lnTo>
                  <a:lnTo>
                    <a:pt x="7372" y="3270"/>
                  </a:lnTo>
                  <a:cubicBezTo>
                    <a:pt x="6805" y="3570"/>
                    <a:pt x="6838" y="3503"/>
                    <a:pt x="6371" y="3703"/>
                  </a:cubicBezTo>
                  <a:cubicBezTo>
                    <a:pt x="6471" y="3737"/>
                    <a:pt x="5971" y="4003"/>
                    <a:pt x="5804" y="4104"/>
                  </a:cubicBezTo>
                  <a:cubicBezTo>
                    <a:pt x="5504" y="4270"/>
                    <a:pt x="4870" y="4604"/>
                    <a:pt x="4403" y="4904"/>
                  </a:cubicBezTo>
                  <a:lnTo>
                    <a:pt x="4403" y="4871"/>
                  </a:lnTo>
                  <a:cubicBezTo>
                    <a:pt x="4036" y="5104"/>
                    <a:pt x="3336" y="5505"/>
                    <a:pt x="3036" y="5671"/>
                  </a:cubicBezTo>
                  <a:cubicBezTo>
                    <a:pt x="2402" y="6005"/>
                    <a:pt x="1401" y="6539"/>
                    <a:pt x="667" y="7172"/>
                  </a:cubicBezTo>
                  <a:lnTo>
                    <a:pt x="67" y="7439"/>
                  </a:lnTo>
                  <a:lnTo>
                    <a:pt x="0" y="7506"/>
                  </a:lnTo>
                  <a:cubicBezTo>
                    <a:pt x="0" y="7506"/>
                    <a:pt x="0" y="7906"/>
                    <a:pt x="133" y="8240"/>
                  </a:cubicBezTo>
                  <a:cubicBezTo>
                    <a:pt x="207" y="8484"/>
                    <a:pt x="386" y="8709"/>
                    <a:pt x="712" y="8709"/>
                  </a:cubicBezTo>
                  <a:cubicBezTo>
                    <a:pt x="832" y="8709"/>
                    <a:pt x="972" y="8679"/>
                    <a:pt x="1134" y="8607"/>
                  </a:cubicBezTo>
                  <a:lnTo>
                    <a:pt x="1134" y="8673"/>
                  </a:lnTo>
                  <a:lnTo>
                    <a:pt x="1334" y="8540"/>
                  </a:lnTo>
                  <a:cubicBezTo>
                    <a:pt x="1518" y="8409"/>
                    <a:pt x="1619" y="8319"/>
                    <a:pt x="1654" y="8319"/>
                  </a:cubicBezTo>
                  <a:cubicBezTo>
                    <a:pt x="1663" y="8319"/>
                    <a:pt x="1668" y="8326"/>
                    <a:pt x="1668" y="83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50" y="8467"/>
                    <a:pt x="1457" y="8460"/>
                    <a:pt x="1454" y="8460"/>
                  </a:cubicBezTo>
                  <a:lnTo>
                    <a:pt x="1454" y="8460"/>
                  </a:lnTo>
                  <a:cubicBezTo>
                    <a:pt x="1450" y="8460"/>
                    <a:pt x="1417" y="8481"/>
                    <a:pt x="1334" y="85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12" y="8502"/>
                    <a:pt x="1364" y="8544"/>
                    <a:pt x="1334" y="8573"/>
                  </a:cubicBezTo>
                  <a:cubicBezTo>
                    <a:pt x="1401" y="8507"/>
                    <a:pt x="1534" y="8440"/>
                    <a:pt x="1635" y="8407"/>
                  </a:cubicBezTo>
                  <a:cubicBezTo>
                    <a:pt x="1644" y="8397"/>
                    <a:pt x="1643" y="8393"/>
                    <a:pt x="1635" y="8393"/>
                  </a:cubicBezTo>
                  <a:cubicBezTo>
                    <a:pt x="1627" y="8393"/>
                    <a:pt x="1614" y="8396"/>
                    <a:pt x="1599" y="8402"/>
                  </a:cubicBezTo>
                  <a:lnTo>
                    <a:pt x="1599" y="8402"/>
                  </a:lnTo>
                  <a:cubicBezTo>
                    <a:pt x="1720" y="8323"/>
                    <a:pt x="1861" y="8191"/>
                    <a:pt x="2001" y="8106"/>
                  </a:cubicBezTo>
                  <a:cubicBezTo>
                    <a:pt x="2071" y="8067"/>
                    <a:pt x="2102" y="8057"/>
                    <a:pt x="2119" y="8057"/>
                  </a:cubicBezTo>
                  <a:cubicBezTo>
                    <a:pt x="2138" y="8057"/>
                    <a:pt x="2140" y="8068"/>
                    <a:pt x="2157" y="8068"/>
                  </a:cubicBezTo>
                  <a:cubicBezTo>
                    <a:pt x="2177" y="8068"/>
                    <a:pt x="2219" y="8051"/>
                    <a:pt x="2335" y="7973"/>
                  </a:cubicBezTo>
                  <a:cubicBezTo>
                    <a:pt x="3869" y="6972"/>
                    <a:pt x="5471" y="6138"/>
                    <a:pt x="7172" y="5338"/>
                  </a:cubicBezTo>
                  <a:cubicBezTo>
                    <a:pt x="7205" y="5338"/>
                    <a:pt x="7172" y="5338"/>
                    <a:pt x="7138" y="5371"/>
                  </a:cubicBezTo>
                  <a:cubicBezTo>
                    <a:pt x="7639" y="5138"/>
                    <a:pt x="8072" y="4904"/>
                    <a:pt x="8539" y="4704"/>
                  </a:cubicBezTo>
                  <a:cubicBezTo>
                    <a:pt x="8673" y="4671"/>
                    <a:pt x="8706" y="4671"/>
                    <a:pt x="8740" y="4671"/>
                  </a:cubicBezTo>
                  <a:cubicBezTo>
                    <a:pt x="8706" y="4671"/>
                    <a:pt x="9340" y="4370"/>
                    <a:pt x="10041" y="4137"/>
                  </a:cubicBezTo>
                  <a:cubicBezTo>
                    <a:pt x="10374" y="4003"/>
                    <a:pt x="10708" y="3870"/>
                    <a:pt x="11008" y="3803"/>
                  </a:cubicBezTo>
                  <a:lnTo>
                    <a:pt x="11642" y="3670"/>
                  </a:lnTo>
                  <a:lnTo>
                    <a:pt x="11642" y="3570"/>
                  </a:lnTo>
                  <a:cubicBezTo>
                    <a:pt x="11811" y="3517"/>
                    <a:pt x="11890" y="3504"/>
                    <a:pt x="11934" y="3504"/>
                  </a:cubicBezTo>
                  <a:cubicBezTo>
                    <a:pt x="11975" y="3504"/>
                    <a:pt x="11987" y="3515"/>
                    <a:pt x="12013" y="3515"/>
                  </a:cubicBezTo>
                  <a:cubicBezTo>
                    <a:pt x="12049" y="3515"/>
                    <a:pt x="12111" y="3495"/>
                    <a:pt x="12309" y="3403"/>
                  </a:cubicBezTo>
                  <a:cubicBezTo>
                    <a:pt x="12476" y="3236"/>
                    <a:pt x="13143" y="3203"/>
                    <a:pt x="13276" y="3069"/>
                  </a:cubicBezTo>
                  <a:lnTo>
                    <a:pt x="13510" y="3036"/>
                  </a:lnTo>
                  <a:cubicBezTo>
                    <a:pt x="13543" y="2969"/>
                    <a:pt x="13777" y="2969"/>
                    <a:pt x="13877" y="2903"/>
                  </a:cubicBezTo>
                  <a:cubicBezTo>
                    <a:pt x="13899" y="2892"/>
                    <a:pt x="13903" y="2888"/>
                    <a:pt x="13896" y="2888"/>
                  </a:cubicBezTo>
                  <a:cubicBezTo>
                    <a:pt x="13884" y="2888"/>
                    <a:pt x="13832" y="2903"/>
                    <a:pt x="13810" y="2903"/>
                  </a:cubicBezTo>
                  <a:lnTo>
                    <a:pt x="14143" y="2836"/>
                  </a:lnTo>
                  <a:cubicBezTo>
                    <a:pt x="14244" y="2836"/>
                    <a:pt x="14288" y="2836"/>
                    <a:pt x="14246" y="2850"/>
                  </a:cubicBezTo>
                  <a:lnTo>
                    <a:pt x="14246" y="2850"/>
                  </a:lnTo>
                  <a:cubicBezTo>
                    <a:pt x="14766" y="2712"/>
                    <a:pt x="16040" y="2458"/>
                    <a:pt x="17346" y="2236"/>
                  </a:cubicBezTo>
                  <a:cubicBezTo>
                    <a:pt x="18713" y="2035"/>
                    <a:pt x="20114" y="1902"/>
                    <a:pt x="20615" y="1869"/>
                  </a:cubicBezTo>
                  <a:cubicBezTo>
                    <a:pt x="20585" y="1861"/>
                    <a:pt x="20544" y="1859"/>
                    <a:pt x="20498" y="1859"/>
                  </a:cubicBezTo>
                  <a:cubicBezTo>
                    <a:pt x="20416" y="1859"/>
                    <a:pt x="20316" y="1866"/>
                    <a:pt x="20224" y="1866"/>
                  </a:cubicBezTo>
                  <a:cubicBezTo>
                    <a:pt x="20140" y="1866"/>
                    <a:pt x="20064" y="1860"/>
                    <a:pt x="20014" y="1835"/>
                  </a:cubicBezTo>
                  <a:cubicBezTo>
                    <a:pt x="20281" y="1802"/>
                    <a:pt x="20381" y="1802"/>
                    <a:pt x="20515" y="1735"/>
                  </a:cubicBezTo>
                  <a:cubicBezTo>
                    <a:pt x="20556" y="1766"/>
                    <a:pt x="20630" y="1775"/>
                    <a:pt x="20718" y="1775"/>
                  </a:cubicBezTo>
                  <a:cubicBezTo>
                    <a:pt x="20825" y="1775"/>
                    <a:pt x="20953" y="1762"/>
                    <a:pt x="21069" y="1762"/>
                  </a:cubicBezTo>
                  <a:cubicBezTo>
                    <a:pt x="21165" y="1762"/>
                    <a:pt x="21253" y="1771"/>
                    <a:pt x="21315" y="1802"/>
                  </a:cubicBezTo>
                  <a:lnTo>
                    <a:pt x="21382" y="1735"/>
                  </a:lnTo>
                  <a:lnTo>
                    <a:pt x="21515" y="1802"/>
                  </a:lnTo>
                  <a:cubicBezTo>
                    <a:pt x="22216" y="1742"/>
                    <a:pt x="22172" y="1730"/>
                    <a:pt x="22255" y="1730"/>
                  </a:cubicBezTo>
                  <a:cubicBezTo>
                    <a:pt x="22311" y="1730"/>
                    <a:pt x="22423" y="1735"/>
                    <a:pt x="22850" y="1735"/>
                  </a:cubicBezTo>
                  <a:cubicBezTo>
                    <a:pt x="23357" y="1735"/>
                    <a:pt x="23608" y="1692"/>
                    <a:pt x="23893" y="1692"/>
                  </a:cubicBezTo>
                  <a:cubicBezTo>
                    <a:pt x="23952" y="1692"/>
                    <a:pt x="24013" y="1694"/>
                    <a:pt x="24079" y="1699"/>
                  </a:cubicBezTo>
                  <a:lnTo>
                    <a:pt x="24079" y="1699"/>
                  </a:lnTo>
                  <a:cubicBezTo>
                    <a:pt x="24021" y="1691"/>
                    <a:pt x="23969" y="1668"/>
                    <a:pt x="24051" y="1668"/>
                  </a:cubicBezTo>
                  <a:cubicBezTo>
                    <a:pt x="24084" y="1685"/>
                    <a:pt x="24192" y="1685"/>
                    <a:pt x="24301" y="1685"/>
                  </a:cubicBezTo>
                  <a:cubicBezTo>
                    <a:pt x="24409" y="1685"/>
                    <a:pt x="24518" y="1685"/>
                    <a:pt x="24551" y="1702"/>
                  </a:cubicBezTo>
                  <a:cubicBezTo>
                    <a:pt x="24704" y="1702"/>
                    <a:pt x="25140" y="1702"/>
                    <a:pt x="25079" y="1676"/>
                  </a:cubicBezTo>
                  <a:lnTo>
                    <a:pt x="25079" y="1676"/>
                  </a:lnTo>
                  <a:cubicBezTo>
                    <a:pt x="25216" y="1707"/>
                    <a:pt x="25596" y="1735"/>
                    <a:pt x="25318" y="1735"/>
                  </a:cubicBezTo>
                  <a:cubicBezTo>
                    <a:pt x="25485" y="1735"/>
                    <a:pt x="25585" y="1802"/>
                    <a:pt x="25718" y="1802"/>
                  </a:cubicBezTo>
                  <a:lnTo>
                    <a:pt x="25518" y="1735"/>
                  </a:lnTo>
                  <a:lnTo>
                    <a:pt x="25518" y="1735"/>
                  </a:lnTo>
                  <a:cubicBezTo>
                    <a:pt x="25885" y="1784"/>
                    <a:pt x="26144" y="1815"/>
                    <a:pt x="26387" y="1815"/>
                  </a:cubicBezTo>
                  <a:cubicBezTo>
                    <a:pt x="26476" y="1815"/>
                    <a:pt x="26563" y="1811"/>
                    <a:pt x="26652" y="1802"/>
                  </a:cubicBezTo>
                  <a:lnTo>
                    <a:pt x="26486" y="1735"/>
                  </a:lnTo>
                  <a:cubicBezTo>
                    <a:pt x="26752" y="1735"/>
                    <a:pt x="27019" y="1802"/>
                    <a:pt x="27153" y="1869"/>
                  </a:cubicBezTo>
                  <a:lnTo>
                    <a:pt x="26853" y="1869"/>
                  </a:lnTo>
                  <a:cubicBezTo>
                    <a:pt x="27353" y="1902"/>
                    <a:pt x="27653" y="1969"/>
                    <a:pt x="28053" y="1969"/>
                  </a:cubicBezTo>
                  <a:lnTo>
                    <a:pt x="27887" y="1969"/>
                  </a:lnTo>
                  <a:cubicBezTo>
                    <a:pt x="28153" y="1969"/>
                    <a:pt x="28987" y="2035"/>
                    <a:pt x="29821" y="2169"/>
                  </a:cubicBezTo>
                  <a:cubicBezTo>
                    <a:pt x="30222" y="2202"/>
                    <a:pt x="30655" y="2269"/>
                    <a:pt x="30989" y="2336"/>
                  </a:cubicBezTo>
                  <a:cubicBezTo>
                    <a:pt x="31322" y="2369"/>
                    <a:pt x="31556" y="2402"/>
                    <a:pt x="31689" y="2436"/>
                  </a:cubicBezTo>
                  <a:lnTo>
                    <a:pt x="31489" y="2369"/>
                  </a:lnTo>
                  <a:lnTo>
                    <a:pt x="31489" y="2369"/>
                  </a:lnTo>
                  <a:lnTo>
                    <a:pt x="31889" y="2402"/>
                  </a:lnTo>
                  <a:cubicBezTo>
                    <a:pt x="31861" y="2402"/>
                    <a:pt x="31708" y="2502"/>
                    <a:pt x="31624" y="2507"/>
                  </a:cubicBezTo>
                  <a:lnTo>
                    <a:pt x="31624" y="2507"/>
                  </a:lnTo>
                  <a:cubicBezTo>
                    <a:pt x="31612" y="2506"/>
                    <a:pt x="31600" y="2504"/>
                    <a:pt x="31589" y="2502"/>
                  </a:cubicBezTo>
                  <a:lnTo>
                    <a:pt x="31589" y="2502"/>
                  </a:lnTo>
                  <a:cubicBezTo>
                    <a:pt x="31597" y="2506"/>
                    <a:pt x="31606" y="2508"/>
                    <a:pt x="31616" y="2508"/>
                  </a:cubicBezTo>
                  <a:cubicBezTo>
                    <a:pt x="31618" y="2508"/>
                    <a:pt x="31621" y="2508"/>
                    <a:pt x="31624" y="2507"/>
                  </a:cubicBezTo>
                  <a:lnTo>
                    <a:pt x="31624" y="2507"/>
                  </a:lnTo>
                  <a:cubicBezTo>
                    <a:pt x="32120" y="2583"/>
                    <a:pt x="33455" y="2880"/>
                    <a:pt x="34758" y="3336"/>
                  </a:cubicBezTo>
                  <a:cubicBezTo>
                    <a:pt x="35459" y="3536"/>
                    <a:pt x="36092" y="3803"/>
                    <a:pt x="36660" y="3937"/>
                  </a:cubicBezTo>
                  <a:cubicBezTo>
                    <a:pt x="37193" y="4170"/>
                    <a:pt x="37594" y="4337"/>
                    <a:pt x="37827" y="4404"/>
                  </a:cubicBezTo>
                  <a:cubicBezTo>
                    <a:pt x="37975" y="4496"/>
                    <a:pt x="37969" y="4517"/>
                    <a:pt x="37934" y="4517"/>
                  </a:cubicBezTo>
                  <a:cubicBezTo>
                    <a:pt x="37907" y="4517"/>
                    <a:pt x="37860" y="4504"/>
                    <a:pt x="37860" y="4504"/>
                  </a:cubicBezTo>
                  <a:lnTo>
                    <a:pt x="37860" y="4504"/>
                  </a:lnTo>
                  <a:cubicBezTo>
                    <a:pt x="38227" y="4637"/>
                    <a:pt x="38027" y="4537"/>
                    <a:pt x="38361" y="4671"/>
                  </a:cubicBezTo>
                  <a:cubicBezTo>
                    <a:pt x="38394" y="4687"/>
                    <a:pt x="38386" y="4696"/>
                    <a:pt x="38365" y="4696"/>
                  </a:cubicBezTo>
                  <a:cubicBezTo>
                    <a:pt x="38364" y="4696"/>
                    <a:pt x="38363" y="4696"/>
                    <a:pt x="38361" y="4696"/>
                  </a:cubicBezTo>
                  <a:lnTo>
                    <a:pt x="38361" y="4696"/>
                  </a:lnTo>
                  <a:cubicBezTo>
                    <a:pt x="38447" y="4729"/>
                    <a:pt x="38535" y="4771"/>
                    <a:pt x="38561" y="4771"/>
                  </a:cubicBezTo>
                  <a:cubicBezTo>
                    <a:pt x="38394" y="4704"/>
                    <a:pt x="38494" y="4671"/>
                    <a:pt x="38427" y="4637"/>
                  </a:cubicBezTo>
                  <a:lnTo>
                    <a:pt x="38427" y="4637"/>
                  </a:lnTo>
                  <a:lnTo>
                    <a:pt x="38861" y="4771"/>
                  </a:lnTo>
                  <a:lnTo>
                    <a:pt x="38828" y="4837"/>
                  </a:lnTo>
                  <a:cubicBezTo>
                    <a:pt x="38894" y="4871"/>
                    <a:pt x="39095" y="4837"/>
                    <a:pt x="39495" y="5038"/>
                  </a:cubicBezTo>
                  <a:cubicBezTo>
                    <a:pt x="39828" y="5204"/>
                    <a:pt x="40195" y="5371"/>
                    <a:pt x="40529" y="5538"/>
                  </a:cubicBezTo>
                  <a:cubicBezTo>
                    <a:pt x="40863" y="5705"/>
                    <a:pt x="41229" y="5905"/>
                    <a:pt x="41563" y="6072"/>
                  </a:cubicBezTo>
                  <a:cubicBezTo>
                    <a:pt x="41563" y="6072"/>
                    <a:pt x="41426" y="6044"/>
                    <a:pt x="41276" y="5989"/>
                  </a:cubicBezTo>
                  <a:lnTo>
                    <a:pt x="41276" y="5989"/>
                  </a:lnTo>
                  <a:cubicBezTo>
                    <a:pt x="41361" y="6026"/>
                    <a:pt x="41445" y="6082"/>
                    <a:pt x="41530" y="6138"/>
                  </a:cubicBezTo>
                  <a:cubicBezTo>
                    <a:pt x="41499" y="6108"/>
                    <a:pt x="41498" y="6096"/>
                    <a:pt x="41514" y="6096"/>
                  </a:cubicBezTo>
                  <a:cubicBezTo>
                    <a:pt x="41548" y="6096"/>
                    <a:pt x="41662" y="6152"/>
                    <a:pt x="41705" y="6174"/>
                  </a:cubicBezTo>
                  <a:lnTo>
                    <a:pt x="41705" y="6174"/>
                  </a:lnTo>
                  <a:cubicBezTo>
                    <a:pt x="42237" y="6344"/>
                    <a:pt x="42833" y="6806"/>
                    <a:pt x="43231" y="6972"/>
                  </a:cubicBezTo>
                  <a:cubicBezTo>
                    <a:pt x="43331" y="6906"/>
                    <a:pt x="44865" y="6338"/>
                    <a:pt x="44932" y="6238"/>
                  </a:cubicBezTo>
                  <a:cubicBezTo>
                    <a:pt x="45049" y="6326"/>
                    <a:pt x="45166" y="6388"/>
                    <a:pt x="45215" y="6425"/>
                  </a:cubicBezTo>
                  <a:lnTo>
                    <a:pt x="45215" y="6425"/>
                  </a:lnTo>
                  <a:cubicBezTo>
                    <a:pt x="45164" y="6386"/>
                    <a:pt x="45028" y="6298"/>
                    <a:pt x="44924" y="6231"/>
                  </a:cubicBezTo>
                  <a:lnTo>
                    <a:pt x="44924" y="6231"/>
                  </a:lnTo>
                  <a:cubicBezTo>
                    <a:pt x="44725" y="6067"/>
                    <a:pt x="44497" y="5905"/>
                    <a:pt x="44398" y="5905"/>
                  </a:cubicBezTo>
                  <a:cubicBezTo>
                    <a:pt x="44198" y="5738"/>
                    <a:pt x="44432" y="5871"/>
                    <a:pt x="44198" y="5705"/>
                  </a:cubicBezTo>
                  <a:cubicBezTo>
                    <a:pt x="43998" y="5571"/>
                    <a:pt x="43731" y="5505"/>
                    <a:pt x="43531" y="5338"/>
                  </a:cubicBezTo>
                  <a:cubicBezTo>
                    <a:pt x="43031" y="5004"/>
                    <a:pt x="42697" y="4904"/>
                    <a:pt x="42230" y="4637"/>
                  </a:cubicBezTo>
                  <a:lnTo>
                    <a:pt x="42264" y="4637"/>
                  </a:lnTo>
                  <a:cubicBezTo>
                    <a:pt x="42114" y="4518"/>
                    <a:pt x="41803" y="4398"/>
                    <a:pt x="41524" y="4230"/>
                  </a:cubicBezTo>
                  <a:lnTo>
                    <a:pt x="41524" y="4230"/>
                  </a:lnTo>
                  <a:cubicBezTo>
                    <a:pt x="41522" y="4231"/>
                    <a:pt x="41518" y="4232"/>
                    <a:pt x="41512" y="4232"/>
                  </a:cubicBezTo>
                  <a:cubicBezTo>
                    <a:pt x="41495" y="4232"/>
                    <a:pt x="41458" y="4224"/>
                    <a:pt x="41396" y="4204"/>
                  </a:cubicBezTo>
                  <a:cubicBezTo>
                    <a:pt x="41063" y="4003"/>
                    <a:pt x="40762" y="3903"/>
                    <a:pt x="40529" y="3737"/>
                  </a:cubicBezTo>
                  <a:lnTo>
                    <a:pt x="40229" y="3670"/>
                  </a:lnTo>
                  <a:cubicBezTo>
                    <a:pt x="39895" y="3503"/>
                    <a:pt x="39361" y="3270"/>
                    <a:pt x="38661" y="3003"/>
                  </a:cubicBezTo>
                  <a:cubicBezTo>
                    <a:pt x="37927" y="2736"/>
                    <a:pt x="37160" y="2402"/>
                    <a:pt x="36326" y="2102"/>
                  </a:cubicBezTo>
                  <a:cubicBezTo>
                    <a:pt x="34658" y="1568"/>
                    <a:pt x="32924" y="1101"/>
                    <a:pt x="32223" y="1001"/>
                  </a:cubicBezTo>
                  <a:lnTo>
                    <a:pt x="32256" y="1001"/>
                  </a:lnTo>
                  <a:cubicBezTo>
                    <a:pt x="31222" y="734"/>
                    <a:pt x="29588" y="434"/>
                    <a:pt x="27920" y="234"/>
                  </a:cubicBezTo>
                  <a:cubicBezTo>
                    <a:pt x="26611" y="77"/>
                    <a:pt x="25302" y="23"/>
                    <a:pt x="24267" y="23"/>
                  </a:cubicBezTo>
                  <a:cubicBezTo>
                    <a:pt x="23984" y="23"/>
                    <a:pt x="23720" y="27"/>
                    <a:pt x="23483" y="34"/>
                  </a:cubicBezTo>
                  <a:cubicBezTo>
                    <a:pt x="23150" y="1"/>
                    <a:pt x="22650" y="1"/>
                    <a:pt x="2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4113100" y="681775"/>
              <a:ext cx="82600" cy="177650"/>
            </a:xfrm>
            <a:custGeom>
              <a:avLst/>
              <a:gdLst/>
              <a:ahLst/>
              <a:cxnLst/>
              <a:rect l="l" t="t" r="r" b="b"/>
              <a:pathLst>
                <a:path w="3304" h="7106" extrusionOk="0">
                  <a:moveTo>
                    <a:pt x="1703" y="257"/>
                  </a:moveTo>
                  <a:cubicBezTo>
                    <a:pt x="1702" y="257"/>
                    <a:pt x="1702" y="260"/>
                    <a:pt x="1702" y="267"/>
                  </a:cubicBezTo>
                  <a:cubicBezTo>
                    <a:pt x="1705" y="267"/>
                    <a:pt x="1708" y="267"/>
                    <a:pt x="1710" y="267"/>
                  </a:cubicBezTo>
                  <a:lnTo>
                    <a:pt x="1710" y="267"/>
                  </a:lnTo>
                  <a:cubicBezTo>
                    <a:pt x="1706" y="262"/>
                    <a:pt x="1704" y="257"/>
                    <a:pt x="1703" y="257"/>
                  </a:cubicBezTo>
                  <a:close/>
                  <a:moveTo>
                    <a:pt x="1769" y="267"/>
                  </a:moveTo>
                  <a:cubicBezTo>
                    <a:pt x="1766" y="268"/>
                    <a:pt x="1763" y="270"/>
                    <a:pt x="1760" y="271"/>
                  </a:cubicBezTo>
                  <a:lnTo>
                    <a:pt x="1760" y="271"/>
                  </a:lnTo>
                  <a:cubicBezTo>
                    <a:pt x="1752" y="267"/>
                    <a:pt x="1738" y="267"/>
                    <a:pt x="1710" y="267"/>
                  </a:cubicBezTo>
                  <a:lnTo>
                    <a:pt x="1710" y="267"/>
                  </a:lnTo>
                  <a:cubicBezTo>
                    <a:pt x="1715" y="272"/>
                    <a:pt x="1723" y="277"/>
                    <a:pt x="1735" y="277"/>
                  </a:cubicBezTo>
                  <a:cubicBezTo>
                    <a:pt x="1742" y="277"/>
                    <a:pt x="1750" y="275"/>
                    <a:pt x="1760" y="271"/>
                  </a:cubicBezTo>
                  <a:lnTo>
                    <a:pt x="1760" y="271"/>
                  </a:lnTo>
                  <a:cubicBezTo>
                    <a:pt x="1769" y="275"/>
                    <a:pt x="1769" y="283"/>
                    <a:pt x="1769" y="300"/>
                  </a:cubicBezTo>
                  <a:lnTo>
                    <a:pt x="1769" y="267"/>
                  </a:lnTo>
                  <a:close/>
                  <a:moveTo>
                    <a:pt x="1602" y="0"/>
                  </a:moveTo>
                  <a:cubicBezTo>
                    <a:pt x="1502" y="0"/>
                    <a:pt x="168" y="100"/>
                    <a:pt x="68" y="100"/>
                  </a:cubicBezTo>
                  <a:lnTo>
                    <a:pt x="68" y="67"/>
                  </a:lnTo>
                  <a:cubicBezTo>
                    <a:pt x="34" y="67"/>
                    <a:pt x="34" y="100"/>
                    <a:pt x="68" y="133"/>
                  </a:cubicBezTo>
                  <a:lnTo>
                    <a:pt x="134" y="133"/>
                  </a:lnTo>
                  <a:cubicBezTo>
                    <a:pt x="168" y="200"/>
                    <a:pt x="68" y="133"/>
                    <a:pt x="134" y="234"/>
                  </a:cubicBezTo>
                  <a:cubicBezTo>
                    <a:pt x="68" y="234"/>
                    <a:pt x="68" y="200"/>
                    <a:pt x="34" y="133"/>
                  </a:cubicBezTo>
                  <a:lnTo>
                    <a:pt x="34" y="133"/>
                  </a:lnTo>
                  <a:cubicBezTo>
                    <a:pt x="34" y="200"/>
                    <a:pt x="1" y="234"/>
                    <a:pt x="101" y="234"/>
                  </a:cubicBezTo>
                  <a:cubicBezTo>
                    <a:pt x="101" y="250"/>
                    <a:pt x="84" y="250"/>
                    <a:pt x="68" y="250"/>
                  </a:cubicBezTo>
                  <a:cubicBezTo>
                    <a:pt x="51" y="250"/>
                    <a:pt x="34" y="250"/>
                    <a:pt x="34" y="267"/>
                  </a:cubicBezTo>
                  <a:cubicBezTo>
                    <a:pt x="34" y="300"/>
                    <a:pt x="134" y="367"/>
                    <a:pt x="101" y="400"/>
                  </a:cubicBezTo>
                  <a:cubicBezTo>
                    <a:pt x="34" y="467"/>
                    <a:pt x="168" y="534"/>
                    <a:pt x="134" y="600"/>
                  </a:cubicBezTo>
                  <a:cubicBezTo>
                    <a:pt x="134" y="634"/>
                    <a:pt x="168" y="701"/>
                    <a:pt x="134" y="734"/>
                  </a:cubicBezTo>
                  <a:cubicBezTo>
                    <a:pt x="134" y="734"/>
                    <a:pt x="149" y="719"/>
                    <a:pt x="159" y="719"/>
                  </a:cubicBezTo>
                  <a:cubicBezTo>
                    <a:pt x="164" y="719"/>
                    <a:pt x="168" y="723"/>
                    <a:pt x="168" y="734"/>
                  </a:cubicBezTo>
                  <a:lnTo>
                    <a:pt x="168" y="901"/>
                  </a:lnTo>
                  <a:lnTo>
                    <a:pt x="201" y="934"/>
                  </a:lnTo>
                  <a:cubicBezTo>
                    <a:pt x="268" y="1134"/>
                    <a:pt x="468" y="1968"/>
                    <a:pt x="501" y="2135"/>
                  </a:cubicBezTo>
                  <a:cubicBezTo>
                    <a:pt x="601" y="2468"/>
                    <a:pt x="701" y="3102"/>
                    <a:pt x="835" y="3436"/>
                  </a:cubicBezTo>
                  <a:cubicBezTo>
                    <a:pt x="801" y="3469"/>
                    <a:pt x="835" y="3569"/>
                    <a:pt x="835" y="3603"/>
                  </a:cubicBezTo>
                  <a:cubicBezTo>
                    <a:pt x="835" y="3586"/>
                    <a:pt x="843" y="3578"/>
                    <a:pt x="851" y="3578"/>
                  </a:cubicBezTo>
                  <a:cubicBezTo>
                    <a:pt x="860" y="3578"/>
                    <a:pt x="868" y="3586"/>
                    <a:pt x="868" y="3603"/>
                  </a:cubicBezTo>
                  <a:cubicBezTo>
                    <a:pt x="901" y="3686"/>
                    <a:pt x="918" y="3686"/>
                    <a:pt x="931" y="3686"/>
                  </a:cubicBezTo>
                  <a:cubicBezTo>
                    <a:pt x="943" y="3686"/>
                    <a:pt x="952" y="3686"/>
                    <a:pt x="968" y="3769"/>
                  </a:cubicBezTo>
                  <a:cubicBezTo>
                    <a:pt x="1035" y="3936"/>
                    <a:pt x="1168" y="4703"/>
                    <a:pt x="1168" y="4870"/>
                  </a:cubicBezTo>
                  <a:cubicBezTo>
                    <a:pt x="1268" y="4937"/>
                    <a:pt x="1268" y="5070"/>
                    <a:pt x="1302" y="5137"/>
                  </a:cubicBezTo>
                  <a:cubicBezTo>
                    <a:pt x="1335" y="5237"/>
                    <a:pt x="1435" y="5771"/>
                    <a:pt x="1469" y="5904"/>
                  </a:cubicBezTo>
                  <a:cubicBezTo>
                    <a:pt x="1502" y="5971"/>
                    <a:pt x="1469" y="5971"/>
                    <a:pt x="1469" y="6071"/>
                  </a:cubicBezTo>
                  <a:cubicBezTo>
                    <a:pt x="1485" y="6055"/>
                    <a:pt x="1501" y="6049"/>
                    <a:pt x="1516" y="6049"/>
                  </a:cubicBezTo>
                  <a:cubicBezTo>
                    <a:pt x="1563" y="6049"/>
                    <a:pt x="1602" y="6112"/>
                    <a:pt x="1602" y="6138"/>
                  </a:cubicBezTo>
                  <a:cubicBezTo>
                    <a:pt x="1635" y="6204"/>
                    <a:pt x="1702" y="6271"/>
                    <a:pt x="1702" y="6371"/>
                  </a:cubicBezTo>
                  <a:lnTo>
                    <a:pt x="1669" y="6371"/>
                  </a:lnTo>
                  <a:cubicBezTo>
                    <a:pt x="1702" y="6405"/>
                    <a:pt x="1769" y="6538"/>
                    <a:pt x="1769" y="6571"/>
                  </a:cubicBezTo>
                  <a:cubicBezTo>
                    <a:pt x="1769" y="6671"/>
                    <a:pt x="1769" y="6872"/>
                    <a:pt x="1835" y="6972"/>
                  </a:cubicBezTo>
                  <a:lnTo>
                    <a:pt x="1769" y="7105"/>
                  </a:lnTo>
                  <a:cubicBezTo>
                    <a:pt x="1769" y="7105"/>
                    <a:pt x="3003" y="6905"/>
                    <a:pt x="3203" y="6638"/>
                  </a:cubicBezTo>
                  <a:lnTo>
                    <a:pt x="3270" y="6638"/>
                  </a:lnTo>
                  <a:lnTo>
                    <a:pt x="3270" y="6605"/>
                  </a:lnTo>
                  <a:cubicBezTo>
                    <a:pt x="3270" y="6571"/>
                    <a:pt x="3203" y="6571"/>
                    <a:pt x="3270" y="6505"/>
                  </a:cubicBezTo>
                  <a:lnTo>
                    <a:pt x="3270" y="6571"/>
                  </a:lnTo>
                  <a:cubicBezTo>
                    <a:pt x="3270" y="6538"/>
                    <a:pt x="3278" y="6521"/>
                    <a:pt x="3287" y="6521"/>
                  </a:cubicBezTo>
                  <a:cubicBezTo>
                    <a:pt x="3295" y="6521"/>
                    <a:pt x="3303" y="6538"/>
                    <a:pt x="3303" y="6571"/>
                  </a:cubicBezTo>
                  <a:lnTo>
                    <a:pt x="3303" y="6505"/>
                  </a:lnTo>
                  <a:cubicBezTo>
                    <a:pt x="3303" y="6505"/>
                    <a:pt x="3270" y="6471"/>
                    <a:pt x="3270" y="6438"/>
                  </a:cubicBezTo>
                  <a:cubicBezTo>
                    <a:pt x="3270" y="6405"/>
                    <a:pt x="3303" y="6438"/>
                    <a:pt x="3303" y="6338"/>
                  </a:cubicBezTo>
                  <a:cubicBezTo>
                    <a:pt x="3270" y="6071"/>
                    <a:pt x="3203" y="5804"/>
                    <a:pt x="3136" y="5504"/>
                  </a:cubicBezTo>
                  <a:lnTo>
                    <a:pt x="3170" y="5504"/>
                  </a:lnTo>
                  <a:cubicBezTo>
                    <a:pt x="3136" y="5437"/>
                    <a:pt x="3136" y="5337"/>
                    <a:pt x="3103" y="5304"/>
                  </a:cubicBezTo>
                  <a:cubicBezTo>
                    <a:pt x="3103" y="5270"/>
                    <a:pt x="3136" y="5270"/>
                    <a:pt x="3136" y="5270"/>
                  </a:cubicBezTo>
                  <a:cubicBezTo>
                    <a:pt x="3103" y="5237"/>
                    <a:pt x="2970" y="4803"/>
                    <a:pt x="3003" y="4803"/>
                  </a:cubicBezTo>
                  <a:lnTo>
                    <a:pt x="2936" y="4803"/>
                  </a:lnTo>
                  <a:cubicBezTo>
                    <a:pt x="2870" y="4737"/>
                    <a:pt x="3003" y="4770"/>
                    <a:pt x="2970" y="4703"/>
                  </a:cubicBezTo>
                  <a:cubicBezTo>
                    <a:pt x="2870" y="4703"/>
                    <a:pt x="2936" y="4570"/>
                    <a:pt x="2870" y="4570"/>
                  </a:cubicBezTo>
                  <a:cubicBezTo>
                    <a:pt x="2870" y="4570"/>
                    <a:pt x="2870" y="4537"/>
                    <a:pt x="2936" y="4537"/>
                  </a:cubicBezTo>
                  <a:cubicBezTo>
                    <a:pt x="2870" y="4537"/>
                    <a:pt x="2870" y="4470"/>
                    <a:pt x="2870" y="4470"/>
                  </a:cubicBezTo>
                  <a:lnTo>
                    <a:pt x="2836" y="4470"/>
                  </a:lnTo>
                  <a:lnTo>
                    <a:pt x="2803" y="4437"/>
                  </a:lnTo>
                  <a:cubicBezTo>
                    <a:pt x="2803" y="4420"/>
                    <a:pt x="2811" y="4412"/>
                    <a:pt x="2820" y="4412"/>
                  </a:cubicBezTo>
                  <a:cubicBezTo>
                    <a:pt x="2828" y="4412"/>
                    <a:pt x="2836" y="4420"/>
                    <a:pt x="2836" y="4437"/>
                  </a:cubicBezTo>
                  <a:cubicBezTo>
                    <a:pt x="2836" y="4303"/>
                    <a:pt x="2703" y="3603"/>
                    <a:pt x="2669" y="3469"/>
                  </a:cubicBezTo>
                  <a:cubicBezTo>
                    <a:pt x="2636" y="3536"/>
                    <a:pt x="2669" y="3569"/>
                    <a:pt x="2636" y="3569"/>
                  </a:cubicBezTo>
                  <a:cubicBezTo>
                    <a:pt x="2603" y="3536"/>
                    <a:pt x="2636" y="3536"/>
                    <a:pt x="2603" y="3469"/>
                  </a:cubicBezTo>
                  <a:cubicBezTo>
                    <a:pt x="2669" y="3436"/>
                    <a:pt x="2603" y="3402"/>
                    <a:pt x="2669" y="3369"/>
                  </a:cubicBezTo>
                  <a:lnTo>
                    <a:pt x="2636" y="3369"/>
                  </a:lnTo>
                  <a:lnTo>
                    <a:pt x="2669" y="3302"/>
                  </a:lnTo>
                  <a:cubicBezTo>
                    <a:pt x="2603" y="3136"/>
                    <a:pt x="2636" y="3269"/>
                    <a:pt x="2636" y="3102"/>
                  </a:cubicBezTo>
                  <a:cubicBezTo>
                    <a:pt x="2569" y="3036"/>
                    <a:pt x="2503" y="2969"/>
                    <a:pt x="2536" y="2935"/>
                  </a:cubicBezTo>
                  <a:lnTo>
                    <a:pt x="2536" y="2935"/>
                  </a:lnTo>
                  <a:cubicBezTo>
                    <a:pt x="2536" y="2936"/>
                    <a:pt x="2521" y="2950"/>
                    <a:pt x="2511" y="2950"/>
                  </a:cubicBezTo>
                  <a:cubicBezTo>
                    <a:pt x="2506" y="2950"/>
                    <a:pt x="2503" y="2947"/>
                    <a:pt x="2503" y="2935"/>
                  </a:cubicBezTo>
                  <a:cubicBezTo>
                    <a:pt x="2536" y="2935"/>
                    <a:pt x="2469" y="2902"/>
                    <a:pt x="2503" y="2869"/>
                  </a:cubicBezTo>
                  <a:cubicBezTo>
                    <a:pt x="2503" y="2820"/>
                    <a:pt x="2485" y="2789"/>
                    <a:pt x="2462" y="2789"/>
                  </a:cubicBezTo>
                  <a:cubicBezTo>
                    <a:pt x="2460" y="2789"/>
                    <a:pt x="2459" y="2789"/>
                    <a:pt x="2457" y="2789"/>
                  </a:cubicBezTo>
                  <a:lnTo>
                    <a:pt x="2457" y="2789"/>
                  </a:lnTo>
                  <a:cubicBezTo>
                    <a:pt x="2463" y="2781"/>
                    <a:pt x="2466" y="2771"/>
                    <a:pt x="2467" y="2765"/>
                  </a:cubicBezTo>
                  <a:lnTo>
                    <a:pt x="2467" y="2765"/>
                  </a:lnTo>
                  <a:cubicBezTo>
                    <a:pt x="2468" y="2766"/>
                    <a:pt x="2469" y="2767"/>
                    <a:pt x="2469" y="2769"/>
                  </a:cubicBezTo>
                  <a:cubicBezTo>
                    <a:pt x="2469" y="2762"/>
                    <a:pt x="2469" y="2759"/>
                    <a:pt x="2469" y="2759"/>
                  </a:cubicBezTo>
                  <a:cubicBezTo>
                    <a:pt x="2469" y="2759"/>
                    <a:pt x="2468" y="2762"/>
                    <a:pt x="2467" y="2765"/>
                  </a:cubicBezTo>
                  <a:lnTo>
                    <a:pt x="2467" y="2765"/>
                  </a:lnTo>
                  <a:cubicBezTo>
                    <a:pt x="2437" y="2699"/>
                    <a:pt x="2469" y="2635"/>
                    <a:pt x="2436" y="2602"/>
                  </a:cubicBezTo>
                  <a:lnTo>
                    <a:pt x="2436" y="2635"/>
                  </a:lnTo>
                  <a:cubicBezTo>
                    <a:pt x="2436" y="2602"/>
                    <a:pt x="2369" y="2569"/>
                    <a:pt x="2469" y="2535"/>
                  </a:cubicBezTo>
                  <a:lnTo>
                    <a:pt x="2503" y="2569"/>
                  </a:lnTo>
                  <a:cubicBezTo>
                    <a:pt x="2503" y="2468"/>
                    <a:pt x="2469" y="2435"/>
                    <a:pt x="2436" y="2402"/>
                  </a:cubicBezTo>
                  <a:lnTo>
                    <a:pt x="2436" y="2435"/>
                  </a:lnTo>
                  <a:cubicBezTo>
                    <a:pt x="2336" y="2368"/>
                    <a:pt x="2202" y="1968"/>
                    <a:pt x="2136" y="1901"/>
                  </a:cubicBezTo>
                  <a:lnTo>
                    <a:pt x="2102" y="1935"/>
                  </a:lnTo>
                  <a:lnTo>
                    <a:pt x="1936" y="1868"/>
                  </a:lnTo>
                  <a:lnTo>
                    <a:pt x="2036" y="1868"/>
                  </a:lnTo>
                  <a:cubicBezTo>
                    <a:pt x="2002" y="1735"/>
                    <a:pt x="1835" y="1034"/>
                    <a:pt x="1835" y="901"/>
                  </a:cubicBezTo>
                  <a:cubicBezTo>
                    <a:pt x="1835" y="867"/>
                    <a:pt x="1936" y="867"/>
                    <a:pt x="1936" y="867"/>
                  </a:cubicBezTo>
                  <a:cubicBezTo>
                    <a:pt x="1869" y="801"/>
                    <a:pt x="1869" y="867"/>
                    <a:pt x="1869" y="767"/>
                  </a:cubicBezTo>
                  <a:lnTo>
                    <a:pt x="1936" y="767"/>
                  </a:lnTo>
                  <a:lnTo>
                    <a:pt x="1936" y="734"/>
                  </a:lnTo>
                  <a:cubicBezTo>
                    <a:pt x="1936" y="767"/>
                    <a:pt x="1835" y="767"/>
                    <a:pt x="1802" y="767"/>
                  </a:cubicBezTo>
                  <a:lnTo>
                    <a:pt x="1802" y="701"/>
                  </a:lnTo>
                  <a:lnTo>
                    <a:pt x="1835" y="701"/>
                  </a:lnTo>
                  <a:cubicBezTo>
                    <a:pt x="1835" y="701"/>
                    <a:pt x="1702" y="701"/>
                    <a:pt x="1769" y="600"/>
                  </a:cubicBezTo>
                  <a:cubicBezTo>
                    <a:pt x="1769" y="467"/>
                    <a:pt x="1702" y="334"/>
                    <a:pt x="1702" y="267"/>
                  </a:cubicBezTo>
                  <a:cubicBezTo>
                    <a:pt x="1635" y="167"/>
                    <a:pt x="1669" y="67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4015550" y="813525"/>
              <a:ext cx="189325" cy="88425"/>
            </a:xfrm>
            <a:custGeom>
              <a:avLst/>
              <a:gdLst/>
              <a:ahLst/>
              <a:cxnLst/>
              <a:rect l="l" t="t" r="r" b="b"/>
              <a:pathLst>
                <a:path w="7573" h="3537" extrusionOk="0">
                  <a:moveTo>
                    <a:pt x="234" y="1835"/>
                  </a:moveTo>
                  <a:cubicBezTo>
                    <a:pt x="235" y="1837"/>
                    <a:pt x="236" y="1838"/>
                    <a:pt x="238" y="1839"/>
                  </a:cubicBezTo>
                  <a:lnTo>
                    <a:pt x="238" y="1839"/>
                  </a:lnTo>
                  <a:cubicBezTo>
                    <a:pt x="242" y="1835"/>
                    <a:pt x="250" y="1835"/>
                    <a:pt x="267" y="1835"/>
                  </a:cubicBezTo>
                  <a:close/>
                  <a:moveTo>
                    <a:pt x="238" y="1839"/>
                  </a:moveTo>
                  <a:lnTo>
                    <a:pt x="238" y="1839"/>
                  </a:lnTo>
                  <a:cubicBezTo>
                    <a:pt x="234" y="1843"/>
                    <a:pt x="234" y="1851"/>
                    <a:pt x="234" y="1864"/>
                  </a:cubicBezTo>
                  <a:lnTo>
                    <a:pt x="234" y="1864"/>
                  </a:lnTo>
                  <a:cubicBezTo>
                    <a:pt x="241" y="1861"/>
                    <a:pt x="249" y="1853"/>
                    <a:pt x="238" y="1839"/>
                  </a:cubicBezTo>
                  <a:close/>
                  <a:moveTo>
                    <a:pt x="234" y="1864"/>
                  </a:moveTo>
                  <a:lnTo>
                    <a:pt x="234" y="1864"/>
                  </a:lnTo>
                  <a:cubicBezTo>
                    <a:pt x="225" y="1868"/>
                    <a:pt x="217" y="1868"/>
                    <a:pt x="234" y="1868"/>
                  </a:cubicBezTo>
                  <a:cubicBezTo>
                    <a:pt x="234" y="1867"/>
                    <a:pt x="234" y="1866"/>
                    <a:pt x="234" y="1864"/>
                  </a:cubicBezTo>
                  <a:close/>
                  <a:moveTo>
                    <a:pt x="6905" y="0"/>
                  </a:moveTo>
                  <a:cubicBezTo>
                    <a:pt x="6605" y="34"/>
                    <a:pt x="6338" y="101"/>
                    <a:pt x="6004" y="167"/>
                  </a:cubicBezTo>
                  <a:lnTo>
                    <a:pt x="6004" y="134"/>
                  </a:lnTo>
                  <a:cubicBezTo>
                    <a:pt x="5904" y="167"/>
                    <a:pt x="5838" y="167"/>
                    <a:pt x="5737" y="201"/>
                  </a:cubicBezTo>
                  <a:cubicBezTo>
                    <a:pt x="5704" y="201"/>
                    <a:pt x="5704" y="167"/>
                    <a:pt x="5704" y="167"/>
                  </a:cubicBezTo>
                  <a:cubicBezTo>
                    <a:pt x="5571" y="334"/>
                    <a:pt x="5104" y="434"/>
                    <a:pt x="5104" y="434"/>
                  </a:cubicBezTo>
                  <a:lnTo>
                    <a:pt x="5104" y="501"/>
                  </a:lnTo>
                  <a:cubicBezTo>
                    <a:pt x="5094" y="506"/>
                    <a:pt x="5086" y="508"/>
                    <a:pt x="5080" y="508"/>
                  </a:cubicBezTo>
                  <a:cubicBezTo>
                    <a:pt x="5051" y="508"/>
                    <a:pt x="5057" y="461"/>
                    <a:pt x="5027" y="461"/>
                  </a:cubicBezTo>
                  <a:cubicBezTo>
                    <a:pt x="5021" y="461"/>
                    <a:pt x="5013" y="463"/>
                    <a:pt x="5004" y="467"/>
                  </a:cubicBezTo>
                  <a:cubicBezTo>
                    <a:pt x="5004" y="534"/>
                    <a:pt x="4870" y="501"/>
                    <a:pt x="4837" y="534"/>
                  </a:cubicBezTo>
                  <a:cubicBezTo>
                    <a:pt x="4837" y="534"/>
                    <a:pt x="4770" y="534"/>
                    <a:pt x="4770" y="501"/>
                  </a:cubicBezTo>
                  <a:cubicBezTo>
                    <a:pt x="4770" y="534"/>
                    <a:pt x="4737" y="534"/>
                    <a:pt x="4737" y="534"/>
                  </a:cubicBezTo>
                  <a:lnTo>
                    <a:pt x="4770" y="601"/>
                  </a:lnTo>
                  <a:lnTo>
                    <a:pt x="4737" y="634"/>
                  </a:lnTo>
                  <a:cubicBezTo>
                    <a:pt x="4703" y="634"/>
                    <a:pt x="4703" y="601"/>
                    <a:pt x="4737" y="601"/>
                  </a:cubicBezTo>
                  <a:cubicBezTo>
                    <a:pt x="4570" y="601"/>
                    <a:pt x="3836" y="768"/>
                    <a:pt x="3703" y="801"/>
                  </a:cubicBezTo>
                  <a:cubicBezTo>
                    <a:pt x="3719" y="818"/>
                    <a:pt x="3736" y="818"/>
                    <a:pt x="3757" y="818"/>
                  </a:cubicBezTo>
                  <a:cubicBezTo>
                    <a:pt x="3778" y="818"/>
                    <a:pt x="3803" y="818"/>
                    <a:pt x="3836" y="834"/>
                  </a:cubicBezTo>
                  <a:cubicBezTo>
                    <a:pt x="3803" y="851"/>
                    <a:pt x="3778" y="851"/>
                    <a:pt x="3761" y="851"/>
                  </a:cubicBezTo>
                  <a:cubicBezTo>
                    <a:pt x="3744" y="851"/>
                    <a:pt x="3736" y="851"/>
                    <a:pt x="3736" y="868"/>
                  </a:cubicBezTo>
                  <a:cubicBezTo>
                    <a:pt x="3719" y="834"/>
                    <a:pt x="3703" y="834"/>
                    <a:pt x="3678" y="834"/>
                  </a:cubicBezTo>
                  <a:cubicBezTo>
                    <a:pt x="3653" y="834"/>
                    <a:pt x="3619" y="834"/>
                    <a:pt x="3569" y="801"/>
                  </a:cubicBezTo>
                  <a:lnTo>
                    <a:pt x="3569" y="834"/>
                  </a:lnTo>
                  <a:lnTo>
                    <a:pt x="3536" y="801"/>
                  </a:lnTo>
                  <a:cubicBezTo>
                    <a:pt x="3369" y="868"/>
                    <a:pt x="3469" y="834"/>
                    <a:pt x="3336" y="868"/>
                  </a:cubicBezTo>
                  <a:cubicBezTo>
                    <a:pt x="3254" y="922"/>
                    <a:pt x="3217" y="977"/>
                    <a:pt x="3188" y="977"/>
                  </a:cubicBezTo>
                  <a:cubicBezTo>
                    <a:pt x="3181" y="977"/>
                    <a:pt x="3175" y="974"/>
                    <a:pt x="3169" y="968"/>
                  </a:cubicBezTo>
                  <a:lnTo>
                    <a:pt x="3169" y="968"/>
                  </a:lnTo>
                  <a:cubicBezTo>
                    <a:pt x="3169" y="968"/>
                    <a:pt x="3202" y="1001"/>
                    <a:pt x="3169" y="1001"/>
                  </a:cubicBezTo>
                  <a:cubicBezTo>
                    <a:pt x="3169" y="994"/>
                    <a:pt x="3166" y="992"/>
                    <a:pt x="3161" y="992"/>
                  </a:cubicBezTo>
                  <a:cubicBezTo>
                    <a:pt x="3147" y="992"/>
                    <a:pt x="3118" y="1011"/>
                    <a:pt x="3094" y="1011"/>
                  </a:cubicBezTo>
                  <a:cubicBezTo>
                    <a:pt x="3084" y="1011"/>
                    <a:pt x="3076" y="1008"/>
                    <a:pt x="3069" y="1001"/>
                  </a:cubicBezTo>
                  <a:cubicBezTo>
                    <a:pt x="3036" y="1001"/>
                    <a:pt x="2935" y="1035"/>
                    <a:pt x="3002" y="1101"/>
                  </a:cubicBezTo>
                  <a:cubicBezTo>
                    <a:pt x="2935" y="1035"/>
                    <a:pt x="2902" y="1035"/>
                    <a:pt x="2935" y="1035"/>
                  </a:cubicBezTo>
                  <a:lnTo>
                    <a:pt x="2902" y="1035"/>
                  </a:lnTo>
                  <a:cubicBezTo>
                    <a:pt x="2869" y="1068"/>
                    <a:pt x="2835" y="1068"/>
                    <a:pt x="2806" y="1068"/>
                  </a:cubicBezTo>
                  <a:cubicBezTo>
                    <a:pt x="2777" y="1068"/>
                    <a:pt x="2752" y="1068"/>
                    <a:pt x="2735" y="1101"/>
                  </a:cubicBezTo>
                  <a:lnTo>
                    <a:pt x="2769" y="1101"/>
                  </a:lnTo>
                  <a:cubicBezTo>
                    <a:pt x="2755" y="1101"/>
                    <a:pt x="2742" y="1107"/>
                    <a:pt x="2729" y="1107"/>
                  </a:cubicBezTo>
                  <a:cubicBezTo>
                    <a:pt x="2709" y="1107"/>
                    <a:pt x="2689" y="1095"/>
                    <a:pt x="2669" y="1035"/>
                  </a:cubicBezTo>
                  <a:lnTo>
                    <a:pt x="2702" y="1001"/>
                  </a:lnTo>
                  <a:lnTo>
                    <a:pt x="2702" y="1001"/>
                  </a:lnTo>
                  <a:cubicBezTo>
                    <a:pt x="2602" y="1035"/>
                    <a:pt x="2569" y="1035"/>
                    <a:pt x="2502" y="1101"/>
                  </a:cubicBezTo>
                  <a:lnTo>
                    <a:pt x="2535" y="1101"/>
                  </a:lnTo>
                  <a:cubicBezTo>
                    <a:pt x="2435" y="1168"/>
                    <a:pt x="2035" y="1335"/>
                    <a:pt x="1935" y="1435"/>
                  </a:cubicBezTo>
                  <a:lnTo>
                    <a:pt x="2001" y="1468"/>
                  </a:lnTo>
                  <a:lnTo>
                    <a:pt x="1935" y="1502"/>
                  </a:lnTo>
                  <a:lnTo>
                    <a:pt x="1935" y="1368"/>
                  </a:lnTo>
                  <a:cubicBezTo>
                    <a:pt x="1835" y="1435"/>
                    <a:pt x="1034" y="1635"/>
                    <a:pt x="901" y="1635"/>
                  </a:cubicBezTo>
                  <a:cubicBezTo>
                    <a:pt x="867" y="1635"/>
                    <a:pt x="867" y="1535"/>
                    <a:pt x="867" y="1535"/>
                  </a:cubicBezTo>
                  <a:cubicBezTo>
                    <a:pt x="834" y="1602"/>
                    <a:pt x="867" y="1602"/>
                    <a:pt x="767" y="1635"/>
                  </a:cubicBezTo>
                  <a:lnTo>
                    <a:pt x="767" y="1602"/>
                  </a:lnTo>
                  <a:cubicBezTo>
                    <a:pt x="734" y="1602"/>
                    <a:pt x="734" y="1602"/>
                    <a:pt x="734" y="1635"/>
                  </a:cubicBezTo>
                  <a:cubicBezTo>
                    <a:pt x="767" y="1635"/>
                    <a:pt x="767" y="1702"/>
                    <a:pt x="767" y="1702"/>
                  </a:cubicBezTo>
                  <a:lnTo>
                    <a:pt x="701" y="1702"/>
                  </a:lnTo>
                  <a:lnTo>
                    <a:pt x="701" y="1668"/>
                  </a:lnTo>
                  <a:cubicBezTo>
                    <a:pt x="701" y="1668"/>
                    <a:pt x="701" y="1802"/>
                    <a:pt x="600" y="1802"/>
                  </a:cubicBezTo>
                  <a:cubicBezTo>
                    <a:pt x="500" y="1802"/>
                    <a:pt x="367" y="1835"/>
                    <a:pt x="234" y="1868"/>
                  </a:cubicBezTo>
                  <a:cubicBezTo>
                    <a:pt x="167" y="2002"/>
                    <a:pt x="33" y="1935"/>
                    <a:pt x="0" y="2002"/>
                  </a:cubicBezTo>
                  <a:cubicBezTo>
                    <a:pt x="0" y="2102"/>
                    <a:pt x="167" y="3436"/>
                    <a:pt x="200" y="3503"/>
                  </a:cubicBezTo>
                  <a:lnTo>
                    <a:pt x="234" y="3503"/>
                  </a:lnTo>
                  <a:lnTo>
                    <a:pt x="234" y="3470"/>
                  </a:lnTo>
                  <a:cubicBezTo>
                    <a:pt x="241" y="3463"/>
                    <a:pt x="246" y="3460"/>
                    <a:pt x="251" y="3460"/>
                  </a:cubicBezTo>
                  <a:cubicBezTo>
                    <a:pt x="265" y="3460"/>
                    <a:pt x="274" y="3479"/>
                    <a:pt x="299" y="3479"/>
                  </a:cubicBezTo>
                  <a:cubicBezTo>
                    <a:pt x="308" y="3479"/>
                    <a:pt x="320" y="3477"/>
                    <a:pt x="334" y="3470"/>
                  </a:cubicBezTo>
                  <a:lnTo>
                    <a:pt x="334" y="3470"/>
                  </a:lnTo>
                  <a:cubicBezTo>
                    <a:pt x="334" y="3503"/>
                    <a:pt x="267" y="3503"/>
                    <a:pt x="234" y="3536"/>
                  </a:cubicBezTo>
                  <a:cubicBezTo>
                    <a:pt x="267" y="3536"/>
                    <a:pt x="334" y="3536"/>
                    <a:pt x="334" y="3503"/>
                  </a:cubicBezTo>
                  <a:cubicBezTo>
                    <a:pt x="367" y="3503"/>
                    <a:pt x="334" y="3536"/>
                    <a:pt x="367" y="3536"/>
                  </a:cubicBezTo>
                  <a:cubicBezTo>
                    <a:pt x="394" y="3536"/>
                    <a:pt x="420" y="3494"/>
                    <a:pt x="464" y="3494"/>
                  </a:cubicBezTo>
                  <a:cubicBezTo>
                    <a:pt x="475" y="3494"/>
                    <a:pt x="487" y="3496"/>
                    <a:pt x="500" y="3503"/>
                  </a:cubicBezTo>
                  <a:cubicBezTo>
                    <a:pt x="567" y="3503"/>
                    <a:pt x="600" y="3436"/>
                    <a:pt x="701" y="3436"/>
                  </a:cubicBezTo>
                  <a:cubicBezTo>
                    <a:pt x="723" y="3436"/>
                    <a:pt x="745" y="3407"/>
                    <a:pt x="787" y="3407"/>
                  </a:cubicBezTo>
                  <a:cubicBezTo>
                    <a:pt x="808" y="3407"/>
                    <a:pt x="834" y="3414"/>
                    <a:pt x="867" y="3436"/>
                  </a:cubicBezTo>
                  <a:cubicBezTo>
                    <a:pt x="867" y="3436"/>
                    <a:pt x="834" y="3370"/>
                    <a:pt x="867" y="3370"/>
                  </a:cubicBezTo>
                  <a:cubicBezTo>
                    <a:pt x="912" y="3370"/>
                    <a:pt x="956" y="3355"/>
                    <a:pt x="991" y="3355"/>
                  </a:cubicBezTo>
                  <a:cubicBezTo>
                    <a:pt x="1008" y="3355"/>
                    <a:pt x="1023" y="3358"/>
                    <a:pt x="1034" y="3370"/>
                  </a:cubicBezTo>
                  <a:lnTo>
                    <a:pt x="1067" y="3336"/>
                  </a:lnTo>
                  <a:cubicBezTo>
                    <a:pt x="1268" y="3303"/>
                    <a:pt x="2168" y="3003"/>
                    <a:pt x="2368" y="2969"/>
                  </a:cubicBezTo>
                  <a:cubicBezTo>
                    <a:pt x="2702" y="2869"/>
                    <a:pt x="3369" y="2702"/>
                    <a:pt x="3703" y="2536"/>
                  </a:cubicBezTo>
                  <a:cubicBezTo>
                    <a:pt x="3725" y="2558"/>
                    <a:pt x="3747" y="2565"/>
                    <a:pt x="3769" y="2565"/>
                  </a:cubicBezTo>
                  <a:cubicBezTo>
                    <a:pt x="3814" y="2565"/>
                    <a:pt x="3858" y="2536"/>
                    <a:pt x="3903" y="2536"/>
                  </a:cubicBezTo>
                  <a:cubicBezTo>
                    <a:pt x="3869" y="2536"/>
                    <a:pt x="3869" y="2502"/>
                    <a:pt x="3903" y="2502"/>
                  </a:cubicBezTo>
                  <a:cubicBezTo>
                    <a:pt x="4070" y="2469"/>
                    <a:pt x="3903" y="2469"/>
                    <a:pt x="4070" y="2436"/>
                  </a:cubicBezTo>
                  <a:cubicBezTo>
                    <a:pt x="4270" y="2335"/>
                    <a:pt x="5037" y="2169"/>
                    <a:pt x="5204" y="2169"/>
                  </a:cubicBezTo>
                  <a:cubicBezTo>
                    <a:pt x="5270" y="2102"/>
                    <a:pt x="5404" y="2102"/>
                    <a:pt x="5504" y="2035"/>
                  </a:cubicBezTo>
                  <a:cubicBezTo>
                    <a:pt x="5571" y="2002"/>
                    <a:pt x="6171" y="1935"/>
                    <a:pt x="6271" y="1868"/>
                  </a:cubicBezTo>
                  <a:cubicBezTo>
                    <a:pt x="6305" y="1857"/>
                    <a:pt x="6327" y="1854"/>
                    <a:pt x="6344" y="1854"/>
                  </a:cubicBezTo>
                  <a:cubicBezTo>
                    <a:pt x="6379" y="1854"/>
                    <a:pt x="6394" y="1868"/>
                    <a:pt x="6438" y="1868"/>
                  </a:cubicBezTo>
                  <a:cubicBezTo>
                    <a:pt x="6405" y="1802"/>
                    <a:pt x="6505" y="1768"/>
                    <a:pt x="6538" y="1768"/>
                  </a:cubicBezTo>
                  <a:cubicBezTo>
                    <a:pt x="6571" y="1702"/>
                    <a:pt x="6671" y="1635"/>
                    <a:pt x="6738" y="1635"/>
                  </a:cubicBezTo>
                  <a:lnTo>
                    <a:pt x="6738" y="1668"/>
                  </a:lnTo>
                  <a:cubicBezTo>
                    <a:pt x="6772" y="1635"/>
                    <a:pt x="6938" y="1602"/>
                    <a:pt x="7005" y="1602"/>
                  </a:cubicBezTo>
                  <a:cubicBezTo>
                    <a:pt x="7105" y="1602"/>
                    <a:pt x="7272" y="1602"/>
                    <a:pt x="7439" y="1502"/>
                  </a:cubicBezTo>
                  <a:lnTo>
                    <a:pt x="7572" y="1602"/>
                  </a:lnTo>
                  <a:cubicBezTo>
                    <a:pt x="7572" y="1602"/>
                    <a:pt x="7405" y="301"/>
                    <a:pt x="7172" y="101"/>
                  </a:cubicBezTo>
                  <a:lnTo>
                    <a:pt x="7172" y="34"/>
                  </a:lnTo>
                  <a:lnTo>
                    <a:pt x="7105" y="34"/>
                  </a:lnTo>
                  <a:cubicBezTo>
                    <a:pt x="7083" y="34"/>
                    <a:pt x="7061" y="63"/>
                    <a:pt x="7048" y="63"/>
                  </a:cubicBezTo>
                  <a:cubicBezTo>
                    <a:pt x="7042" y="63"/>
                    <a:pt x="7038" y="56"/>
                    <a:pt x="7038" y="34"/>
                  </a:cubicBezTo>
                  <a:lnTo>
                    <a:pt x="7105" y="34"/>
                  </a:lnTo>
                  <a:cubicBezTo>
                    <a:pt x="7072" y="34"/>
                    <a:pt x="7072" y="0"/>
                    <a:pt x="7105" y="0"/>
                  </a:cubicBezTo>
                  <a:lnTo>
                    <a:pt x="7072" y="0"/>
                  </a:lnTo>
                  <a:cubicBezTo>
                    <a:pt x="7038" y="0"/>
                    <a:pt x="7038" y="34"/>
                    <a:pt x="7005" y="34"/>
                  </a:cubicBezTo>
                  <a:cubicBezTo>
                    <a:pt x="6938" y="34"/>
                    <a:pt x="7005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34;p39"/>
          <p:cNvSpPr txBox="1">
            <a:spLocks/>
          </p:cNvSpPr>
          <p:nvPr/>
        </p:nvSpPr>
        <p:spPr>
          <a:xfrm>
            <a:off x="6760497" y="4143702"/>
            <a:ext cx="2383503" cy="744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LAB ALGORITMA</a:t>
            </a:r>
          </a:p>
          <a:p>
            <a:r>
              <a:rPr lang="en-US" dirty="0" err="1" smtClean="0"/>
              <a:t>Kak</a:t>
            </a:r>
            <a:r>
              <a:rPr lang="en-US" dirty="0" smtClean="0"/>
              <a:t> Shania </a:t>
            </a:r>
            <a:r>
              <a:rPr lang="en-US" dirty="0" err="1" smtClean="0"/>
              <a:t>Oktaviani</a:t>
            </a:r>
            <a:endParaRPr lang="en-US" dirty="0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4" name="Google Shape;2104;p63"/>
          <p:cNvGrpSpPr/>
          <p:nvPr/>
        </p:nvGrpSpPr>
        <p:grpSpPr>
          <a:xfrm>
            <a:off x="5438875" y="833100"/>
            <a:ext cx="2921382" cy="3087606"/>
            <a:chOff x="6352947" y="1684931"/>
            <a:chExt cx="2318373" cy="2450286"/>
          </a:xfrm>
        </p:grpSpPr>
        <p:sp>
          <p:nvSpPr>
            <p:cNvPr id="2105" name="Google Shape;2105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3"/>
            <p:cNvSpPr/>
            <p:nvPr/>
          </p:nvSpPr>
          <p:spPr>
            <a:xfrm>
              <a:off x="6352947" y="1684931"/>
              <a:ext cx="231837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3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3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3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3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3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3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8" name="Google Shape;2118;p63"/>
          <p:cNvSpPr txBox="1">
            <a:spLocks noGrp="1"/>
          </p:cNvSpPr>
          <p:nvPr>
            <p:ph type="title"/>
          </p:nvPr>
        </p:nvSpPr>
        <p:spPr>
          <a:xfrm>
            <a:off x="713225" y="714900"/>
            <a:ext cx="3858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119" name="Google Shape;2119;p63"/>
          <p:cNvSpPr txBox="1">
            <a:spLocks noGrp="1"/>
          </p:cNvSpPr>
          <p:nvPr>
            <p:ph type="subTitle" idx="1"/>
          </p:nvPr>
        </p:nvSpPr>
        <p:spPr>
          <a:xfrm>
            <a:off x="713225" y="1803150"/>
            <a:ext cx="38589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uFill>
                  <a:noFill/>
                </a:uFill>
              </a:rPr>
              <a:t>725silaen@gmail.com</a:t>
            </a:r>
            <a:r>
              <a:rPr lang="en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083811870999</a:t>
            </a:r>
            <a:endParaRPr dirty="0"/>
          </a:p>
        </p:txBody>
      </p:sp>
      <p:grpSp>
        <p:nvGrpSpPr>
          <p:cNvPr id="2120" name="Google Shape;2120;p63"/>
          <p:cNvGrpSpPr/>
          <p:nvPr/>
        </p:nvGrpSpPr>
        <p:grpSpPr>
          <a:xfrm>
            <a:off x="1866792" y="2863725"/>
            <a:ext cx="387661" cy="387661"/>
            <a:chOff x="1379798" y="1723250"/>
            <a:chExt cx="397887" cy="397887"/>
          </a:xfrm>
        </p:grpSpPr>
        <p:sp>
          <p:nvSpPr>
            <p:cNvPr id="2121" name="Google Shape;2121;p6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63"/>
          <p:cNvGrpSpPr/>
          <p:nvPr/>
        </p:nvGrpSpPr>
        <p:grpSpPr>
          <a:xfrm>
            <a:off x="804671" y="2863725"/>
            <a:ext cx="387681" cy="387661"/>
            <a:chOff x="266768" y="1721375"/>
            <a:chExt cx="397907" cy="397887"/>
          </a:xfrm>
        </p:grpSpPr>
        <p:sp>
          <p:nvSpPr>
            <p:cNvPr id="2126" name="Google Shape;2126;p6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63"/>
          <p:cNvGrpSpPr/>
          <p:nvPr/>
        </p:nvGrpSpPr>
        <p:grpSpPr>
          <a:xfrm>
            <a:off x="1335752" y="2863725"/>
            <a:ext cx="387641" cy="387661"/>
            <a:chOff x="864491" y="1723250"/>
            <a:chExt cx="397866" cy="397887"/>
          </a:xfrm>
        </p:grpSpPr>
        <p:sp>
          <p:nvSpPr>
            <p:cNvPr id="2129" name="Google Shape;2129;p6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63"/>
          <p:cNvGrpSpPr/>
          <p:nvPr/>
        </p:nvGrpSpPr>
        <p:grpSpPr>
          <a:xfrm>
            <a:off x="2397854" y="2863072"/>
            <a:ext cx="388966" cy="388966"/>
            <a:chOff x="1190625" y="238125"/>
            <a:chExt cx="5235075" cy="5235075"/>
          </a:xfrm>
        </p:grpSpPr>
        <p:sp>
          <p:nvSpPr>
            <p:cNvPr id="2133" name="Google Shape;2133;p63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3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63"/>
          <p:cNvSpPr txBox="1"/>
          <p:nvPr/>
        </p:nvSpPr>
        <p:spPr>
          <a:xfrm>
            <a:off x="7909409" y="4851300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</a:t>
            </a:r>
            <a:r>
              <a:rPr lang="en" sz="1200" dirty="0" smtClean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ak kata gua teh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2137" name="Google Shape;2137;p63"/>
          <p:cNvGrpSpPr/>
          <p:nvPr/>
        </p:nvGrpSpPr>
        <p:grpSpPr>
          <a:xfrm>
            <a:off x="5248250" y="1027950"/>
            <a:ext cx="2921382" cy="3087606"/>
            <a:chOff x="6352947" y="1684931"/>
            <a:chExt cx="2318373" cy="2450286"/>
          </a:xfrm>
        </p:grpSpPr>
        <p:sp>
          <p:nvSpPr>
            <p:cNvPr id="2138" name="Google Shape;2138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3"/>
            <p:cNvSpPr/>
            <p:nvPr/>
          </p:nvSpPr>
          <p:spPr>
            <a:xfrm>
              <a:off x="6539064" y="2167332"/>
              <a:ext cx="1954644" cy="1730158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3"/>
            <p:cNvSpPr/>
            <p:nvPr/>
          </p:nvSpPr>
          <p:spPr>
            <a:xfrm>
              <a:off x="6352947" y="1684931"/>
              <a:ext cx="231837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3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3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3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3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63"/>
          <p:cNvGrpSpPr/>
          <p:nvPr/>
        </p:nvGrpSpPr>
        <p:grpSpPr>
          <a:xfrm>
            <a:off x="5672850" y="1772390"/>
            <a:ext cx="2072160" cy="1874380"/>
            <a:chOff x="5672850" y="1772390"/>
            <a:chExt cx="2072160" cy="1874380"/>
          </a:xfrm>
        </p:grpSpPr>
        <p:sp>
          <p:nvSpPr>
            <p:cNvPr id="2153" name="Google Shape;2153;p63"/>
            <p:cNvSpPr/>
            <p:nvPr/>
          </p:nvSpPr>
          <p:spPr>
            <a:xfrm>
              <a:off x="5672850" y="1803150"/>
              <a:ext cx="2072160" cy="1843614"/>
            </a:xfrm>
            <a:custGeom>
              <a:avLst/>
              <a:gdLst/>
              <a:ahLst/>
              <a:cxnLst/>
              <a:rect l="l" t="t" r="r" b="b"/>
              <a:pathLst>
                <a:path w="89298" h="79449" extrusionOk="0">
                  <a:moveTo>
                    <a:pt x="67419" y="0"/>
                  </a:moveTo>
                  <a:cubicBezTo>
                    <a:pt x="65991" y="0"/>
                    <a:pt x="64565" y="189"/>
                    <a:pt x="63179" y="588"/>
                  </a:cubicBezTo>
                  <a:cubicBezTo>
                    <a:pt x="60577" y="1355"/>
                    <a:pt x="58242" y="2723"/>
                    <a:pt x="55707" y="3623"/>
                  </a:cubicBezTo>
                  <a:cubicBezTo>
                    <a:pt x="53172" y="4557"/>
                    <a:pt x="50303" y="4958"/>
                    <a:pt x="46400" y="5125"/>
                  </a:cubicBezTo>
                  <a:cubicBezTo>
                    <a:pt x="44772" y="5108"/>
                    <a:pt x="43135" y="5090"/>
                    <a:pt x="41495" y="5090"/>
                  </a:cubicBezTo>
                  <a:cubicBezTo>
                    <a:pt x="36485" y="5090"/>
                    <a:pt x="31445" y="5262"/>
                    <a:pt x="26520" y="6192"/>
                  </a:cubicBezTo>
                  <a:cubicBezTo>
                    <a:pt x="19982" y="7426"/>
                    <a:pt x="13544" y="10095"/>
                    <a:pt x="8840" y="14798"/>
                  </a:cubicBezTo>
                  <a:cubicBezTo>
                    <a:pt x="4137" y="19535"/>
                    <a:pt x="1368" y="26073"/>
                    <a:pt x="701" y="32778"/>
                  </a:cubicBezTo>
                  <a:cubicBezTo>
                    <a:pt x="1" y="39449"/>
                    <a:pt x="1268" y="46287"/>
                    <a:pt x="3703" y="52559"/>
                  </a:cubicBezTo>
                  <a:cubicBezTo>
                    <a:pt x="6772" y="60397"/>
                    <a:pt x="11842" y="67603"/>
                    <a:pt x="18814" y="72139"/>
                  </a:cubicBezTo>
                  <a:cubicBezTo>
                    <a:pt x="24685" y="75975"/>
                    <a:pt x="31657" y="77743"/>
                    <a:pt x="38528" y="78744"/>
                  </a:cubicBezTo>
                  <a:cubicBezTo>
                    <a:pt x="41650" y="79171"/>
                    <a:pt x="44831" y="79448"/>
                    <a:pt x="47996" y="79448"/>
                  </a:cubicBezTo>
                  <a:cubicBezTo>
                    <a:pt x="52744" y="79448"/>
                    <a:pt x="57455" y="78824"/>
                    <a:pt x="61878" y="77143"/>
                  </a:cubicBezTo>
                  <a:cubicBezTo>
                    <a:pt x="69517" y="74241"/>
                    <a:pt x="75822" y="68336"/>
                    <a:pt x="80091" y="61331"/>
                  </a:cubicBezTo>
                  <a:cubicBezTo>
                    <a:pt x="84394" y="54326"/>
                    <a:pt x="86829" y="46254"/>
                    <a:pt x="88097" y="38081"/>
                  </a:cubicBezTo>
                  <a:cubicBezTo>
                    <a:pt x="89031" y="32144"/>
                    <a:pt x="89298" y="26040"/>
                    <a:pt x="88164" y="20135"/>
                  </a:cubicBezTo>
                  <a:cubicBezTo>
                    <a:pt x="86996" y="14264"/>
                    <a:pt x="84194" y="8594"/>
                    <a:pt x="79691" y="4724"/>
                  </a:cubicBezTo>
                  <a:cubicBezTo>
                    <a:pt x="76288" y="1800"/>
                    <a:pt x="71838" y="0"/>
                    <a:pt x="67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4" name="Google Shape;2154;p63"/>
            <p:cNvGrpSpPr/>
            <p:nvPr/>
          </p:nvGrpSpPr>
          <p:grpSpPr>
            <a:xfrm>
              <a:off x="5846347" y="1772390"/>
              <a:ext cx="1725185" cy="1874380"/>
              <a:chOff x="5846347" y="1772390"/>
              <a:chExt cx="1725185" cy="1874380"/>
            </a:xfrm>
          </p:grpSpPr>
          <p:grpSp>
            <p:nvGrpSpPr>
              <p:cNvPr id="2155" name="Google Shape;2155;p63"/>
              <p:cNvGrpSpPr/>
              <p:nvPr/>
            </p:nvGrpSpPr>
            <p:grpSpPr>
              <a:xfrm>
                <a:off x="5846347" y="1772390"/>
                <a:ext cx="1725185" cy="1874380"/>
                <a:chOff x="4219025" y="3059625"/>
                <a:chExt cx="1996279" cy="2168919"/>
              </a:xfrm>
            </p:grpSpPr>
            <p:sp>
              <p:nvSpPr>
                <p:cNvPr id="2156" name="Google Shape;2156;p63"/>
                <p:cNvSpPr/>
                <p:nvPr/>
              </p:nvSpPr>
              <p:spPr>
                <a:xfrm>
                  <a:off x="5116270" y="3737237"/>
                  <a:ext cx="142044" cy="19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" h="8197" extrusionOk="0">
                      <a:moveTo>
                        <a:pt x="68" y="0"/>
                      </a:moveTo>
                      <a:lnTo>
                        <a:pt x="68" y="0"/>
                      </a:lnTo>
                      <a:cubicBezTo>
                        <a:pt x="34" y="2669"/>
                        <a:pt x="1" y="5338"/>
                        <a:pt x="101" y="8140"/>
                      </a:cubicBezTo>
                      <a:cubicBezTo>
                        <a:pt x="654" y="8178"/>
                        <a:pt x="1204" y="8197"/>
                        <a:pt x="1753" y="8197"/>
                      </a:cubicBezTo>
                      <a:cubicBezTo>
                        <a:pt x="3125" y="8197"/>
                        <a:pt x="4490" y="8078"/>
                        <a:pt x="5872" y="7839"/>
                      </a:cubicBezTo>
                      <a:lnTo>
                        <a:pt x="5505" y="101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63"/>
                <p:cNvSpPr/>
                <p:nvPr/>
              </p:nvSpPr>
              <p:spPr>
                <a:xfrm>
                  <a:off x="4786258" y="3059625"/>
                  <a:ext cx="745608" cy="67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3" h="28068" extrusionOk="0">
                      <a:moveTo>
                        <a:pt x="18690" y="1"/>
                      </a:moveTo>
                      <a:cubicBezTo>
                        <a:pt x="16093" y="1"/>
                        <a:pt x="13518" y="1590"/>
                        <a:pt x="12376" y="3963"/>
                      </a:cubicBezTo>
                      <a:cubicBezTo>
                        <a:pt x="11417" y="3571"/>
                        <a:pt x="10376" y="3376"/>
                        <a:pt x="9334" y="3376"/>
                      </a:cubicBezTo>
                      <a:cubicBezTo>
                        <a:pt x="7804" y="3376"/>
                        <a:pt x="6275" y="3797"/>
                        <a:pt x="5004" y="4630"/>
                      </a:cubicBezTo>
                      <a:cubicBezTo>
                        <a:pt x="2870" y="6064"/>
                        <a:pt x="1502" y="8566"/>
                        <a:pt x="1469" y="11101"/>
                      </a:cubicBezTo>
                      <a:cubicBezTo>
                        <a:pt x="1469" y="12235"/>
                        <a:pt x="1669" y="13436"/>
                        <a:pt x="1335" y="14504"/>
                      </a:cubicBezTo>
                      <a:cubicBezTo>
                        <a:pt x="1135" y="15238"/>
                        <a:pt x="635" y="15838"/>
                        <a:pt x="468" y="16605"/>
                      </a:cubicBezTo>
                      <a:cubicBezTo>
                        <a:pt x="1" y="18440"/>
                        <a:pt x="1402" y="20241"/>
                        <a:pt x="1702" y="22143"/>
                      </a:cubicBezTo>
                      <a:cubicBezTo>
                        <a:pt x="1869" y="23143"/>
                        <a:pt x="1702" y="24244"/>
                        <a:pt x="2002" y="25178"/>
                      </a:cubicBezTo>
                      <a:cubicBezTo>
                        <a:pt x="2403" y="26546"/>
                        <a:pt x="3804" y="27513"/>
                        <a:pt x="5205" y="27847"/>
                      </a:cubicBezTo>
                      <a:cubicBezTo>
                        <a:pt x="5898" y="28008"/>
                        <a:pt x="6592" y="28068"/>
                        <a:pt x="7289" y="28068"/>
                      </a:cubicBezTo>
                      <a:cubicBezTo>
                        <a:pt x="8034" y="28068"/>
                        <a:pt x="8783" y="28000"/>
                        <a:pt x="9541" y="27913"/>
                      </a:cubicBezTo>
                      <a:lnTo>
                        <a:pt x="22384" y="26312"/>
                      </a:lnTo>
                      <a:cubicBezTo>
                        <a:pt x="23079" y="27097"/>
                        <a:pt x="24109" y="27472"/>
                        <a:pt x="25152" y="27472"/>
                      </a:cubicBezTo>
                      <a:cubicBezTo>
                        <a:pt x="26058" y="27472"/>
                        <a:pt x="26974" y="27189"/>
                        <a:pt x="27687" y="26646"/>
                      </a:cubicBezTo>
                      <a:cubicBezTo>
                        <a:pt x="29255" y="25478"/>
                        <a:pt x="29922" y="23410"/>
                        <a:pt x="29822" y="21475"/>
                      </a:cubicBezTo>
                      <a:cubicBezTo>
                        <a:pt x="29689" y="20041"/>
                        <a:pt x="29188" y="18640"/>
                        <a:pt x="29389" y="17272"/>
                      </a:cubicBezTo>
                      <a:cubicBezTo>
                        <a:pt x="29522" y="16272"/>
                        <a:pt x="30022" y="15338"/>
                        <a:pt x="30323" y="14337"/>
                      </a:cubicBezTo>
                      <a:cubicBezTo>
                        <a:pt x="30823" y="12636"/>
                        <a:pt x="30523" y="10701"/>
                        <a:pt x="29655" y="9167"/>
                      </a:cubicBezTo>
                      <a:cubicBezTo>
                        <a:pt x="28755" y="7632"/>
                        <a:pt x="27220" y="6465"/>
                        <a:pt x="25486" y="6064"/>
                      </a:cubicBezTo>
                      <a:cubicBezTo>
                        <a:pt x="24919" y="2829"/>
                        <a:pt x="22417" y="427"/>
                        <a:pt x="19548" y="60"/>
                      </a:cubicBezTo>
                      <a:cubicBezTo>
                        <a:pt x="19263" y="20"/>
                        <a:pt x="18976" y="1"/>
                        <a:pt x="18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63"/>
                <p:cNvSpPr/>
                <p:nvPr/>
              </p:nvSpPr>
              <p:spPr>
                <a:xfrm>
                  <a:off x="4704765" y="3392855"/>
                  <a:ext cx="218702" cy="241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1" h="10002" extrusionOk="0">
                      <a:moveTo>
                        <a:pt x="5156" y="1"/>
                      </a:moveTo>
                      <a:cubicBezTo>
                        <a:pt x="4306" y="1"/>
                        <a:pt x="3461" y="207"/>
                        <a:pt x="2736" y="628"/>
                      </a:cubicBezTo>
                      <a:cubicBezTo>
                        <a:pt x="1035" y="1562"/>
                        <a:pt x="1" y="3563"/>
                        <a:pt x="201" y="5531"/>
                      </a:cubicBezTo>
                      <a:cubicBezTo>
                        <a:pt x="401" y="7499"/>
                        <a:pt x="1869" y="9234"/>
                        <a:pt x="3737" y="9801"/>
                      </a:cubicBezTo>
                      <a:cubicBezTo>
                        <a:pt x="4185" y="9937"/>
                        <a:pt x="4650" y="10002"/>
                        <a:pt x="5116" y="10002"/>
                      </a:cubicBezTo>
                      <a:cubicBezTo>
                        <a:pt x="6593" y="10002"/>
                        <a:pt x="8077" y="9349"/>
                        <a:pt x="9041" y="8233"/>
                      </a:cubicBezTo>
                      <a:lnTo>
                        <a:pt x="8240" y="1028"/>
                      </a:lnTo>
                      <a:cubicBezTo>
                        <a:pt x="7373" y="349"/>
                        <a:pt x="6260" y="1"/>
                        <a:pt x="5156" y="1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63"/>
                <p:cNvSpPr/>
                <p:nvPr/>
              </p:nvSpPr>
              <p:spPr>
                <a:xfrm>
                  <a:off x="5416432" y="3371738"/>
                  <a:ext cx="218702" cy="24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1" h="9993" extrusionOk="0">
                      <a:moveTo>
                        <a:pt x="3915" y="0"/>
                      </a:moveTo>
                      <a:cubicBezTo>
                        <a:pt x="2801" y="0"/>
                        <a:pt x="1676" y="349"/>
                        <a:pt x="801" y="1034"/>
                      </a:cubicBezTo>
                      <a:lnTo>
                        <a:pt x="1" y="8205"/>
                      </a:lnTo>
                      <a:cubicBezTo>
                        <a:pt x="955" y="9335"/>
                        <a:pt x="2419" y="9993"/>
                        <a:pt x="3882" y="9993"/>
                      </a:cubicBezTo>
                      <a:cubicBezTo>
                        <a:pt x="4362" y="9993"/>
                        <a:pt x="4843" y="9922"/>
                        <a:pt x="5305" y="9773"/>
                      </a:cubicBezTo>
                      <a:cubicBezTo>
                        <a:pt x="7173" y="9240"/>
                        <a:pt x="8640" y="7505"/>
                        <a:pt x="8840" y="5537"/>
                      </a:cubicBezTo>
                      <a:cubicBezTo>
                        <a:pt x="9041" y="3569"/>
                        <a:pt x="8007" y="1567"/>
                        <a:pt x="6305" y="600"/>
                      </a:cubicBezTo>
                      <a:cubicBezTo>
                        <a:pt x="5588" y="199"/>
                        <a:pt x="4754" y="0"/>
                        <a:pt x="3915" y="0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63"/>
                <p:cNvSpPr/>
                <p:nvPr/>
              </p:nvSpPr>
              <p:spPr>
                <a:xfrm>
                  <a:off x="4883910" y="3247454"/>
                  <a:ext cx="555161" cy="54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0" h="22690" extrusionOk="0">
                      <a:moveTo>
                        <a:pt x="13510" y="1"/>
                      </a:moveTo>
                      <a:cubicBezTo>
                        <a:pt x="10041" y="4003"/>
                        <a:pt x="5104" y="6472"/>
                        <a:pt x="0" y="6539"/>
                      </a:cubicBezTo>
                      <a:cubicBezTo>
                        <a:pt x="334" y="8907"/>
                        <a:pt x="367" y="11409"/>
                        <a:pt x="934" y="13810"/>
                      </a:cubicBezTo>
                      <a:cubicBezTo>
                        <a:pt x="1468" y="16179"/>
                        <a:pt x="2635" y="18514"/>
                        <a:pt x="4503" y="20048"/>
                      </a:cubicBezTo>
                      <a:cubicBezTo>
                        <a:pt x="6138" y="21383"/>
                        <a:pt x="8173" y="22050"/>
                        <a:pt x="10207" y="22417"/>
                      </a:cubicBezTo>
                      <a:cubicBezTo>
                        <a:pt x="11111" y="22586"/>
                        <a:pt x="12039" y="22690"/>
                        <a:pt x="12960" y="22690"/>
                      </a:cubicBezTo>
                      <a:cubicBezTo>
                        <a:pt x="14215" y="22690"/>
                        <a:pt x="15458" y="22497"/>
                        <a:pt x="16612" y="22016"/>
                      </a:cubicBezTo>
                      <a:cubicBezTo>
                        <a:pt x="19381" y="20849"/>
                        <a:pt x="21282" y="18080"/>
                        <a:pt x="22116" y="15178"/>
                      </a:cubicBezTo>
                      <a:cubicBezTo>
                        <a:pt x="22950" y="12243"/>
                        <a:pt x="22850" y="9207"/>
                        <a:pt x="22816" y="6172"/>
                      </a:cubicBezTo>
                      <a:cubicBezTo>
                        <a:pt x="18613" y="4404"/>
                        <a:pt x="15511" y="2636"/>
                        <a:pt x="13510" y="1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63"/>
                <p:cNvSpPr/>
                <p:nvPr/>
              </p:nvSpPr>
              <p:spPr>
                <a:xfrm>
                  <a:off x="5192925" y="3438694"/>
                  <a:ext cx="46832" cy="75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3103" fill="none" extrusionOk="0">
                      <a:moveTo>
                        <a:pt x="1" y="0"/>
                      </a:moveTo>
                      <a:cubicBezTo>
                        <a:pt x="234" y="1001"/>
                        <a:pt x="1035" y="1802"/>
                        <a:pt x="1936" y="2235"/>
                      </a:cubicBezTo>
                      <a:cubicBezTo>
                        <a:pt x="1535" y="2602"/>
                        <a:pt x="1035" y="2902"/>
                        <a:pt x="535" y="31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63"/>
                <p:cNvSpPr/>
                <p:nvPr/>
              </p:nvSpPr>
              <p:spPr>
                <a:xfrm rot="10478363" flipH="1">
                  <a:off x="4989110" y="3450770"/>
                  <a:ext cx="100900" cy="2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1169" fill="none" extrusionOk="0">
                      <a:moveTo>
                        <a:pt x="0" y="1168"/>
                      </a:moveTo>
                      <a:cubicBezTo>
                        <a:pt x="1135" y="201"/>
                        <a:pt x="2869" y="1"/>
                        <a:pt x="4170" y="76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63"/>
                <p:cNvSpPr/>
                <p:nvPr/>
              </p:nvSpPr>
              <p:spPr>
                <a:xfrm rot="10478363" flipH="1">
                  <a:off x="5258916" y="3443806"/>
                  <a:ext cx="106536" cy="23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969" fill="none" extrusionOk="0">
                      <a:moveTo>
                        <a:pt x="1" y="968"/>
                      </a:moveTo>
                      <a:cubicBezTo>
                        <a:pt x="1235" y="1"/>
                        <a:pt x="3170" y="1"/>
                        <a:pt x="4404" y="96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63"/>
                <p:cNvSpPr/>
                <p:nvPr/>
              </p:nvSpPr>
              <p:spPr>
                <a:xfrm>
                  <a:off x="4814511" y="3909899"/>
                  <a:ext cx="868252" cy="131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3" h="54512" extrusionOk="0">
                      <a:moveTo>
                        <a:pt x="25519" y="1"/>
                      </a:moveTo>
                      <a:cubicBezTo>
                        <a:pt x="25352" y="635"/>
                        <a:pt x="18080" y="4671"/>
                        <a:pt x="18080" y="4671"/>
                      </a:cubicBezTo>
                      <a:lnTo>
                        <a:pt x="6138" y="535"/>
                      </a:lnTo>
                      <a:cubicBezTo>
                        <a:pt x="5704" y="668"/>
                        <a:pt x="5304" y="801"/>
                        <a:pt x="4904" y="935"/>
                      </a:cubicBezTo>
                      <a:lnTo>
                        <a:pt x="0" y="51471"/>
                      </a:lnTo>
                      <a:cubicBezTo>
                        <a:pt x="901" y="51705"/>
                        <a:pt x="1802" y="51905"/>
                        <a:pt x="2702" y="52138"/>
                      </a:cubicBezTo>
                      <a:cubicBezTo>
                        <a:pt x="8635" y="53542"/>
                        <a:pt x="14731" y="54511"/>
                        <a:pt x="20791" y="54511"/>
                      </a:cubicBezTo>
                      <a:cubicBezTo>
                        <a:pt x="24237" y="54511"/>
                        <a:pt x="27670" y="54198"/>
                        <a:pt x="31056" y="53472"/>
                      </a:cubicBezTo>
                      <a:cubicBezTo>
                        <a:pt x="32690" y="53139"/>
                        <a:pt x="34325" y="52672"/>
                        <a:pt x="35893" y="52138"/>
                      </a:cubicBezTo>
                      <a:lnTo>
                        <a:pt x="27086" y="334"/>
                      </a:lnTo>
                      <a:cubicBezTo>
                        <a:pt x="26586" y="201"/>
                        <a:pt x="26052" y="101"/>
                        <a:pt x="255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63"/>
                <p:cNvSpPr/>
                <p:nvPr/>
              </p:nvSpPr>
              <p:spPr>
                <a:xfrm>
                  <a:off x="4962984" y="3887911"/>
                  <a:ext cx="468826" cy="22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9183" extrusionOk="0">
                      <a:moveTo>
                        <a:pt x="10348" y="1"/>
                      </a:moveTo>
                      <a:cubicBezTo>
                        <a:pt x="10068" y="1"/>
                        <a:pt x="9788" y="4"/>
                        <a:pt x="9507" y="9"/>
                      </a:cubicBezTo>
                      <a:cubicBezTo>
                        <a:pt x="6271" y="109"/>
                        <a:pt x="3102" y="676"/>
                        <a:pt x="0" y="1510"/>
                      </a:cubicBezTo>
                      <a:cubicBezTo>
                        <a:pt x="598" y="5693"/>
                        <a:pt x="4962" y="9183"/>
                        <a:pt x="9509" y="9183"/>
                      </a:cubicBezTo>
                      <a:cubicBezTo>
                        <a:pt x="9530" y="9183"/>
                        <a:pt x="9552" y="9183"/>
                        <a:pt x="9574" y="9182"/>
                      </a:cubicBezTo>
                      <a:cubicBezTo>
                        <a:pt x="14210" y="9116"/>
                        <a:pt x="18547" y="5446"/>
                        <a:pt x="19381" y="910"/>
                      </a:cubicBezTo>
                      <a:cubicBezTo>
                        <a:pt x="16387" y="329"/>
                        <a:pt x="13393" y="1"/>
                        <a:pt x="10348" y="1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63"/>
                <p:cNvSpPr/>
                <p:nvPr/>
              </p:nvSpPr>
              <p:spPr>
                <a:xfrm>
                  <a:off x="5463237" y="3917978"/>
                  <a:ext cx="752067" cy="129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0" h="53673" extrusionOk="0">
                      <a:moveTo>
                        <a:pt x="267" y="0"/>
                      </a:moveTo>
                      <a:lnTo>
                        <a:pt x="267" y="0"/>
                      </a:lnTo>
                      <a:cubicBezTo>
                        <a:pt x="1" y="17847"/>
                        <a:pt x="167" y="35659"/>
                        <a:pt x="1168" y="53672"/>
                      </a:cubicBezTo>
                      <a:cubicBezTo>
                        <a:pt x="2202" y="53505"/>
                        <a:pt x="3203" y="53339"/>
                        <a:pt x="4237" y="53138"/>
                      </a:cubicBezTo>
                      <a:cubicBezTo>
                        <a:pt x="8073" y="52305"/>
                        <a:pt x="11742" y="50970"/>
                        <a:pt x="15211" y="49169"/>
                      </a:cubicBezTo>
                      <a:cubicBezTo>
                        <a:pt x="15345" y="41363"/>
                        <a:pt x="15078" y="33558"/>
                        <a:pt x="14444" y="25819"/>
                      </a:cubicBezTo>
                      <a:lnTo>
                        <a:pt x="14444" y="25819"/>
                      </a:lnTo>
                      <a:lnTo>
                        <a:pt x="30456" y="29889"/>
                      </a:lnTo>
                      <a:cubicBezTo>
                        <a:pt x="31089" y="26119"/>
                        <a:pt x="30189" y="22183"/>
                        <a:pt x="28354" y="18814"/>
                      </a:cubicBezTo>
                      <a:cubicBezTo>
                        <a:pt x="26520" y="15411"/>
                        <a:pt x="23851" y="12643"/>
                        <a:pt x="20882" y="10174"/>
                      </a:cubicBezTo>
                      <a:cubicBezTo>
                        <a:pt x="18347" y="8106"/>
                        <a:pt x="15612" y="6205"/>
                        <a:pt x="12710" y="4670"/>
                      </a:cubicBezTo>
                      <a:cubicBezTo>
                        <a:pt x="8773" y="2602"/>
                        <a:pt x="4604" y="1001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63"/>
                <p:cNvSpPr/>
                <p:nvPr/>
              </p:nvSpPr>
              <p:spPr>
                <a:xfrm>
                  <a:off x="4250495" y="3932492"/>
                  <a:ext cx="741569" cy="1257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6" h="51972" extrusionOk="0">
                      <a:moveTo>
                        <a:pt x="28288" y="1"/>
                      </a:moveTo>
                      <a:cubicBezTo>
                        <a:pt x="24518" y="1168"/>
                        <a:pt x="20882" y="2870"/>
                        <a:pt x="17547" y="5004"/>
                      </a:cubicBezTo>
                      <a:cubicBezTo>
                        <a:pt x="16613" y="5605"/>
                        <a:pt x="15645" y="6272"/>
                        <a:pt x="14711" y="7006"/>
                      </a:cubicBezTo>
                      <a:cubicBezTo>
                        <a:pt x="7773" y="12410"/>
                        <a:pt x="2536" y="20015"/>
                        <a:pt x="1" y="28388"/>
                      </a:cubicBezTo>
                      <a:lnTo>
                        <a:pt x="17613" y="26086"/>
                      </a:lnTo>
                      <a:lnTo>
                        <a:pt x="17613" y="26086"/>
                      </a:lnTo>
                      <a:cubicBezTo>
                        <a:pt x="17446" y="33391"/>
                        <a:pt x="17313" y="40797"/>
                        <a:pt x="17146" y="48602"/>
                      </a:cubicBezTo>
                      <a:cubicBezTo>
                        <a:pt x="20015" y="49636"/>
                        <a:pt x="23017" y="50470"/>
                        <a:pt x="26019" y="51204"/>
                      </a:cubicBezTo>
                      <a:cubicBezTo>
                        <a:pt x="27220" y="51471"/>
                        <a:pt x="28388" y="51738"/>
                        <a:pt x="29622" y="51971"/>
                      </a:cubicBezTo>
                      <a:cubicBezTo>
                        <a:pt x="30656" y="34626"/>
                        <a:pt x="30189" y="17247"/>
                        <a:pt x="282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63"/>
                <p:cNvSpPr/>
                <p:nvPr/>
              </p:nvSpPr>
              <p:spPr>
                <a:xfrm>
                  <a:off x="4887127" y="4300022"/>
                  <a:ext cx="129126" cy="10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4321" extrusionOk="0">
                      <a:moveTo>
                        <a:pt x="3871" y="0"/>
                      </a:moveTo>
                      <a:cubicBezTo>
                        <a:pt x="3138" y="0"/>
                        <a:pt x="2418" y="311"/>
                        <a:pt x="1802" y="752"/>
                      </a:cubicBezTo>
                      <a:cubicBezTo>
                        <a:pt x="1135" y="1252"/>
                        <a:pt x="534" y="1919"/>
                        <a:pt x="0" y="2553"/>
                      </a:cubicBezTo>
                      <a:lnTo>
                        <a:pt x="968" y="4321"/>
                      </a:lnTo>
                      <a:lnTo>
                        <a:pt x="5338" y="1752"/>
                      </a:lnTo>
                      <a:lnTo>
                        <a:pt x="4170" y="18"/>
                      </a:lnTo>
                      <a:cubicBezTo>
                        <a:pt x="4070" y="6"/>
                        <a:pt x="3970" y="0"/>
                        <a:pt x="3871" y="0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63"/>
                <p:cNvSpPr/>
                <p:nvPr/>
              </p:nvSpPr>
              <p:spPr>
                <a:xfrm>
                  <a:off x="5443862" y="4272229"/>
                  <a:ext cx="129150" cy="101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9" h="4203" extrusionOk="0">
                      <a:moveTo>
                        <a:pt x="1439" y="1"/>
                      </a:moveTo>
                      <a:cubicBezTo>
                        <a:pt x="1304" y="1"/>
                        <a:pt x="1169" y="11"/>
                        <a:pt x="1035" y="33"/>
                      </a:cubicBezTo>
                      <a:lnTo>
                        <a:pt x="1" y="1867"/>
                      </a:lnTo>
                      <a:lnTo>
                        <a:pt x="4471" y="4202"/>
                      </a:lnTo>
                      <a:lnTo>
                        <a:pt x="5338" y="2401"/>
                      </a:lnTo>
                      <a:cubicBezTo>
                        <a:pt x="4738" y="1801"/>
                        <a:pt x="4171" y="1167"/>
                        <a:pt x="3470" y="700"/>
                      </a:cubicBezTo>
                      <a:cubicBezTo>
                        <a:pt x="2854" y="280"/>
                        <a:pt x="2144" y="1"/>
                        <a:pt x="1439" y="1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63"/>
                <p:cNvSpPr/>
                <p:nvPr/>
              </p:nvSpPr>
              <p:spPr>
                <a:xfrm>
                  <a:off x="4979916" y="4200073"/>
                  <a:ext cx="527753" cy="29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7" h="12357" extrusionOk="0">
                      <a:moveTo>
                        <a:pt x="12045" y="0"/>
                      </a:moveTo>
                      <a:cubicBezTo>
                        <a:pt x="8293" y="0"/>
                        <a:pt x="4630" y="336"/>
                        <a:pt x="1035" y="981"/>
                      </a:cubicBezTo>
                      <a:cubicBezTo>
                        <a:pt x="401" y="1114"/>
                        <a:pt x="1" y="1615"/>
                        <a:pt x="1" y="2148"/>
                      </a:cubicBezTo>
                      <a:cubicBezTo>
                        <a:pt x="34" y="5017"/>
                        <a:pt x="167" y="7986"/>
                        <a:pt x="701" y="11021"/>
                      </a:cubicBezTo>
                      <a:cubicBezTo>
                        <a:pt x="768" y="11555"/>
                        <a:pt x="1268" y="11955"/>
                        <a:pt x="1869" y="12022"/>
                      </a:cubicBezTo>
                      <a:cubicBezTo>
                        <a:pt x="4667" y="12247"/>
                        <a:pt x="7489" y="12356"/>
                        <a:pt x="10420" y="12356"/>
                      </a:cubicBezTo>
                      <a:cubicBezTo>
                        <a:pt x="13568" y="12356"/>
                        <a:pt x="16842" y="12231"/>
                        <a:pt x="20348" y="11989"/>
                      </a:cubicBezTo>
                      <a:cubicBezTo>
                        <a:pt x="21016" y="11989"/>
                        <a:pt x="21549" y="11488"/>
                        <a:pt x="21583" y="10888"/>
                      </a:cubicBezTo>
                      <a:cubicBezTo>
                        <a:pt x="21816" y="7786"/>
                        <a:pt x="21683" y="4683"/>
                        <a:pt x="21249" y="1548"/>
                      </a:cubicBezTo>
                      <a:cubicBezTo>
                        <a:pt x="21182" y="1014"/>
                        <a:pt x="20715" y="614"/>
                        <a:pt x="20148" y="514"/>
                      </a:cubicBezTo>
                      <a:cubicBezTo>
                        <a:pt x="17398" y="168"/>
                        <a:pt x="14700" y="0"/>
                        <a:pt x="12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63"/>
                <p:cNvSpPr/>
                <p:nvPr/>
              </p:nvSpPr>
              <p:spPr>
                <a:xfrm>
                  <a:off x="4979916" y="4192308"/>
                  <a:ext cx="527753" cy="309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7" h="12811" fill="none" extrusionOk="0">
                      <a:moveTo>
                        <a:pt x="21583" y="11209"/>
                      </a:moveTo>
                      <a:cubicBezTo>
                        <a:pt x="21816" y="8107"/>
                        <a:pt x="21683" y="5004"/>
                        <a:pt x="21249" y="1869"/>
                      </a:cubicBezTo>
                      <a:cubicBezTo>
                        <a:pt x="21182" y="1335"/>
                        <a:pt x="20715" y="935"/>
                        <a:pt x="20148" y="835"/>
                      </a:cubicBezTo>
                      <a:cubicBezTo>
                        <a:pt x="13510" y="1"/>
                        <a:pt x="7172" y="201"/>
                        <a:pt x="1035" y="1302"/>
                      </a:cubicBezTo>
                      <a:cubicBezTo>
                        <a:pt x="401" y="1435"/>
                        <a:pt x="1" y="1936"/>
                        <a:pt x="1" y="2469"/>
                      </a:cubicBezTo>
                      <a:cubicBezTo>
                        <a:pt x="34" y="5338"/>
                        <a:pt x="167" y="8307"/>
                        <a:pt x="701" y="11342"/>
                      </a:cubicBezTo>
                      <a:cubicBezTo>
                        <a:pt x="768" y="11876"/>
                        <a:pt x="1268" y="12276"/>
                        <a:pt x="1869" y="12343"/>
                      </a:cubicBezTo>
                      <a:cubicBezTo>
                        <a:pt x="7673" y="12810"/>
                        <a:pt x="13577" y="12777"/>
                        <a:pt x="20348" y="12310"/>
                      </a:cubicBezTo>
                      <a:cubicBezTo>
                        <a:pt x="21016" y="12310"/>
                        <a:pt x="21549" y="11809"/>
                        <a:pt x="21583" y="1120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63"/>
                <p:cNvSpPr/>
                <p:nvPr/>
              </p:nvSpPr>
              <p:spPr>
                <a:xfrm>
                  <a:off x="4775784" y="4284904"/>
                  <a:ext cx="345385" cy="32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8" h="13286" extrusionOk="0">
                      <a:moveTo>
                        <a:pt x="11213" y="1"/>
                      </a:moveTo>
                      <a:cubicBezTo>
                        <a:pt x="11177" y="1"/>
                        <a:pt x="11142" y="3"/>
                        <a:pt x="11108" y="9"/>
                      </a:cubicBezTo>
                      <a:cubicBezTo>
                        <a:pt x="10908" y="42"/>
                        <a:pt x="10675" y="176"/>
                        <a:pt x="10508" y="309"/>
                      </a:cubicBezTo>
                      <a:cubicBezTo>
                        <a:pt x="8940" y="1310"/>
                        <a:pt x="7439" y="2344"/>
                        <a:pt x="5904" y="3378"/>
                      </a:cubicBezTo>
                      <a:lnTo>
                        <a:pt x="4637" y="3211"/>
                      </a:lnTo>
                      <a:cubicBezTo>
                        <a:pt x="3236" y="4779"/>
                        <a:pt x="1668" y="6213"/>
                        <a:pt x="0" y="7481"/>
                      </a:cubicBezTo>
                      <a:lnTo>
                        <a:pt x="3136" y="13285"/>
                      </a:lnTo>
                      <a:cubicBezTo>
                        <a:pt x="6338" y="11817"/>
                        <a:pt x="9507" y="10383"/>
                        <a:pt x="12509" y="8515"/>
                      </a:cubicBezTo>
                      <a:cubicBezTo>
                        <a:pt x="12743" y="8382"/>
                        <a:pt x="12976" y="8215"/>
                        <a:pt x="13110" y="8015"/>
                      </a:cubicBezTo>
                      <a:cubicBezTo>
                        <a:pt x="13243" y="7815"/>
                        <a:pt x="13276" y="7514"/>
                        <a:pt x="13143" y="7314"/>
                      </a:cubicBezTo>
                      <a:cubicBezTo>
                        <a:pt x="13031" y="7146"/>
                        <a:pt x="12835" y="7083"/>
                        <a:pt x="12621" y="7083"/>
                      </a:cubicBezTo>
                      <a:cubicBezTo>
                        <a:pt x="12451" y="7083"/>
                        <a:pt x="12270" y="7122"/>
                        <a:pt x="12109" y="7181"/>
                      </a:cubicBezTo>
                      <a:cubicBezTo>
                        <a:pt x="11175" y="7448"/>
                        <a:pt x="10274" y="7714"/>
                        <a:pt x="9440" y="7948"/>
                      </a:cubicBezTo>
                      <a:cubicBezTo>
                        <a:pt x="11008" y="7147"/>
                        <a:pt x="12476" y="6147"/>
                        <a:pt x="13777" y="4946"/>
                      </a:cubicBezTo>
                      <a:cubicBezTo>
                        <a:pt x="14010" y="4712"/>
                        <a:pt x="14277" y="4345"/>
                        <a:pt x="14077" y="4112"/>
                      </a:cubicBezTo>
                      <a:cubicBezTo>
                        <a:pt x="13989" y="3988"/>
                        <a:pt x="13863" y="3949"/>
                        <a:pt x="13725" y="3949"/>
                      </a:cubicBezTo>
                      <a:cubicBezTo>
                        <a:pt x="13602" y="3949"/>
                        <a:pt x="13469" y="3980"/>
                        <a:pt x="13343" y="4012"/>
                      </a:cubicBezTo>
                      <a:cubicBezTo>
                        <a:pt x="12409" y="4312"/>
                        <a:pt x="11442" y="4646"/>
                        <a:pt x="10474" y="5046"/>
                      </a:cubicBezTo>
                      <a:cubicBezTo>
                        <a:pt x="11342" y="4312"/>
                        <a:pt x="12142" y="3511"/>
                        <a:pt x="12909" y="2644"/>
                      </a:cubicBezTo>
                      <a:cubicBezTo>
                        <a:pt x="13076" y="2444"/>
                        <a:pt x="13243" y="2177"/>
                        <a:pt x="13143" y="1977"/>
                      </a:cubicBezTo>
                      <a:cubicBezTo>
                        <a:pt x="13076" y="1810"/>
                        <a:pt x="12843" y="1710"/>
                        <a:pt x="12676" y="1710"/>
                      </a:cubicBezTo>
                      <a:cubicBezTo>
                        <a:pt x="12509" y="1710"/>
                        <a:pt x="12309" y="1810"/>
                        <a:pt x="12142" y="1877"/>
                      </a:cubicBezTo>
                      <a:cubicBezTo>
                        <a:pt x="11242" y="2344"/>
                        <a:pt x="10341" y="2811"/>
                        <a:pt x="9474" y="3345"/>
                      </a:cubicBezTo>
                      <a:cubicBezTo>
                        <a:pt x="10241" y="2678"/>
                        <a:pt x="10908" y="1944"/>
                        <a:pt x="11475" y="1143"/>
                      </a:cubicBezTo>
                      <a:cubicBezTo>
                        <a:pt x="11675" y="876"/>
                        <a:pt x="11909" y="509"/>
                        <a:pt x="11675" y="209"/>
                      </a:cubicBezTo>
                      <a:cubicBezTo>
                        <a:pt x="11592" y="70"/>
                        <a:pt x="11393" y="1"/>
                        <a:pt x="11213" y="1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63"/>
                <p:cNvSpPr/>
                <p:nvPr/>
              </p:nvSpPr>
              <p:spPr>
                <a:xfrm>
                  <a:off x="5343018" y="4260908"/>
                  <a:ext cx="348602" cy="311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1" h="12877" extrusionOk="0">
                      <a:moveTo>
                        <a:pt x="3002" y="0"/>
                      </a:moveTo>
                      <a:cubicBezTo>
                        <a:pt x="2769" y="0"/>
                        <a:pt x="2535" y="67"/>
                        <a:pt x="2402" y="234"/>
                      </a:cubicBezTo>
                      <a:cubicBezTo>
                        <a:pt x="2235" y="501"/>
                        <a:pt x="2469" y="868"/>
                        <a:pt x="2669" y="1134"/>
                      </a:cubicBezTo>
                      <a:cubicBezTo>
                        <a:pt x="3303" y="1868"/>
                        <a:pt x="4003" y="2569"/>
                        <a:pt x="4737" y="3236"/>
                      </a:cubicBezTo>
                      <a:cubicBezTo>
                        <a:pt x="3870" y="2802"/>
                        <a:pt x="2969" y="2335"/>
                        <a:pt x="2035" y="1902"/>
                      </a:cubicBezTo>
                      <a:cubicBezTo>
                        <a:pt x="1868" y="1835"/>
                        <a:pt x="1668" y="1735"/>
                        <a:pt x="1501" y="1735"/>
                      </a:cubicBezTo>
                      <a:cubicBezTo>
                        <a:pt x="1301" y="1735"/>
                        <a:pt x="1101" y="1835"/>
                        <a:pt x="1034" y="2002"/>
                      </a:cubicBezTo>
                      <a:cubicBezTo>
                        <a:pt x="901" y="2269"/>
                        <a:pt x="1134" y="2502"/>
                        <a:pt x="1301" y="2669"/>
                      </a:cubicBezTo>
                      <a:cubicBezTo>
                        <a:pt x="2035" y="3503"/>
                        <a:pt x="2902" y="4303"/>
                        <a:pt x="3803" y="5004"/>
                      </a:cubicBezTo>
                      <a:cubicBezTo>
                        <a:pt x="2836" y="4637"/>
                        <a:pt x="1868" y="4337"/>
                        <a:pt x="868" y="4103"/>
                      </a:cubicBezTo>
                      <a:cubicBezTo>
                        <a:pt x="766" y="4074"/>
                        <a:pt x="652" y="4052"/>
                        <a:pt x="542" y="4052"/>
                      </a:cubicBezTo>
                      <a:cubicBezTo>
                        <a:pt x="399" y="4052"/>
                        <a:pt x="261" y="4090"/>
                        <a:pt x="167" y="4203"/>
                      </a:cubicBezTo>
                      <a:cubicBezTo>
                        <a:pt x="0" y="4503"/>
                        <a:pt x="234" y="4837"/>
                        <a:pt x="501" y="5037"/>
                      </a:cubicBezTo>
                      <a:cubicBezTo>
                        <a:pt x="1835" y="6171"/>
                        <a:pt x="3369" y="7139"/>
                        <a:pt x="4971" y="7839"/>
                      </a:cubicBezTo>
                      <a:cubicBezTo>
                        <a:pt x="4137" y="7706"/>
                        <a:pt x="3169" y="7439"/>
                        <a:pt x="2235" y="7205"/>
                      </a:cubicBezTo>
                      <a:cubicBezTo>
                        <a:pt x="2092" y="7179"/>
                        <a:pt x="1934" y="7158"/>
                        <a:pt x="1782" y="7158"/>
                      </a:cubicBezTo>
                      <a:cubicBezTo>
                        <a:pt x="1544" y="7158"/>
                        <a:pt x="1323" y="7210"/>
                        <a:pt x="1201" y="7372"/>
                      </a:cubicBezTo>
                      <a:cubicBezTo>
                        <a:pt x="1034" y="7606"/>
                        <a:pt x="1068" y="7873"/>
                        <a:pt x="1235" y="8106"/>
                      </a:cubicBezTo>
                      <a:cubicBezTo>
                        <a:pt x="1368" y="8306"/>
                        <a:pt x="1635" y="8440"/>
                        <a:pt x="1835" y="8540"/>
                      </a:cubicBezTo>
                      <a:cubicBezTo>
                        <a:pt x="4870" y="10274"/>
                        <a:pt x="8139" y="11609"/>
                        <a:pt x="11375" y="12876"/>
                      </a:cubicBezTo>
                      <a:lnTo>
                        <a:pt x="14411" y="6972"/>
                      </a:lnTo>
                      <a:cubicBezTo>
                        <a:pt x="12676" y="5804"/>
                        <a:pt x="11042" y="4403"/>
                        <a:pt x="9574" y="2902"/>
                      </a:cubicBezTo>
                      <a:lnTo>
                        <a:pt x="8340" y="3169"/>
                      </a:lnTo>
                      <a:cubicBezTo>
                        <a:pt x="6738" y="2168"/>
                        <a:pt x="5204" y="1168"/>
                        <a:pt x="3570" y="234"/>
                      </a:cubicBezTo>
                      <a:cubicBezTo>
                        <a:pt x="3403" y="134"/>
                        <a:pt x="3203" y="34"/>
                        <a:pt x="3002" y="0"/>
                      </a:cubicBezTo>
                      <a:close/>
                    </a:path>
                  </a:pathLst>
                </a:custGeom>
                <a:solidFill>
                  <a:srgbClr val="9E49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63"/>
                <p:cNvSpPr/>
                <p:nvPr/>
              </p:nvSpPr>
              <p:spPr>
                <a:xfrm>
                  <a:off x="5589117" y="4412599"/>
                  <a:ext cx="610048" cy="382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9" h="15815" extrusionOk="0">
                      <a:moveTo>
                        <a:pt x="3903" y="0"/>
                      </a:moveTo>
                      <a:cubicBezTo>
                        <a:pt x="2369" y="2536"/>
                        <a:pt x="1068" y="5204"/>
                        <a:pt x="0" y="7939"/>
                      </a:cubicBezTo>
                      <a:cubicBezTo>
                        <a:pt x="4904" y="11509"/>
                        <a:pt x="10041" y="14010"/>
                        <a:pt x="15478" y="15345"/>
                      </a:cubicBezTo>
                      <a:cubicBezTo>
                        <a:pt x="16552" y="15613"/>
                        <a:pt x="17655" y="15815"/>
                        <a:pt x="18730" y="15815"/>
                      </a:cubicBezTo>
                      <a:cubicBezTo>
                        <a:pt x="19658" y="15815"/>
                        <a:pt x="20565" y="15664"/>
                        <a:pt x="21416" y="15278"/>
                      </a:cubicBezTo>
                      <a:cubicBezTo>
                        <a:pt x="23584" y="14277"/>
                        <a:pt x="24818" y="11842"/>
                        <a:pt x="25218" y="9441"/>
                      </a:cubicBezTo>
                      <a:lnTo>
                        <a:pt x="20548" y="6205"/>
                      </a:lnTo>
                      <a:cubicBezTo>
                        <a:pt x="15211" y="3536"/>
                        <a:pt x="9674" y="1435"/>
                        <a:pt x="3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63"/>
                <p:cNvSpPr/>
                <p:nvPr/>
              </p:nvSpPr>
              <p:spPr>
                <a:xfrm>
                  <a:off x="4219025" y="4457784"/>
                  <a:ext cx="665733" cy="40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1" h="16914" extrusionOk="0">
                      <a:moveTo>
                        <a:pt x="23184" y="0"/>
                      </a:moveTo>
                      <a:cubicBezTo>
                        <a:pt x="17580" y="501"/>
                        <a:pt x="12076" y="2069"/>
                        <a:pt x="7072" y="4670"/>
                      </a:cubicBezTo>
                      <a:lnTo>
                        <a:pt x="1302" y="6672"/>
                      </a:lnTo>
                      <a:cubicBezTo>
                        <a:pt x="468" y="9340"/>
                        <a:pt x="1" y="12509"/>
                        <a:pt x="1769" y="14711"/>
                      </a:cubicBezTo>
                      <a:cubicBezTo>
                        <a:pt x="3041" y="16365"/>
                        <a:pt x="5083" y="16914"/>
                        <a:pt x="7215" y="16914"/>
                      </a:cubicBezTo>
                      <a:cubicBezTo>
                        <a:pt x="8437" y="16914"/>
                        <a:pt x="9688" y="16734"/>
                        <a:pt x="10842" y="16479"/>
                      </a:cubicBezTo>
                      <a:cubicBezTo>
                        <a:pt x="16913" y="15045"/>
                        <a:pt x="22617" y="12142"/>
                        <a:pt x="27520" y="8073"/>
                      </a:cubicBezTo>
                      <a:cubicBezTo>
                        <a:pt x="26253" y="5204"/>
                        <a:pt x="24785" y="2402"/>
                        <a:pt x="23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76" name="Google Shape;2176;p63"/>
              <p:cNvSpPr/>
              <p:nvPr/>
            </p:nvSpPr>
            <p:spPr>
              <a:xfrm>
                <a:off x="6483328" y="2159682"/>
                <a:ext cx="70734" cy="25661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250" fill="none" extrusionOk="0">
                    <a:moveTo>
                      <a:pt x="0" y="0"/>
                    </a:moveTo>
                    <a:cubicBezTo>
                      <a:pt x="0" y="0"/>
                      <a:pt x="3010" y="1976"/>
                      <a:pt x="6201" y="152"/>
                    </a:cubicBezTo>
                    <a:cubicBezTo>
                      <a:pt x="6201" y="152"/>
                      <a:pt x="5198" y="2249"/>
                      <a:pt x="2098" y="21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3"/>
              <p:cNvSpPr/>
              <p:nvPr/>
            </p:nvSpPr>
            <p:spPr>
              <a:xfrm>
                <a:off x="6806974" y="2138011"/>
                <a:ext cx="70726" cy="28314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2737" fill="none" extrusionOk="0">
                    <a:moveTo>
                      <a:pt x="6839" y="1"/>
                    </a:moveTo>
                    <a:cubicBezTo>
                      <a:pt x="6839" y="1"/>
                      <a:pt x="4772" y="2311"/>
                      <a:pt x="0" y="791"/>
                    </a:cubicBezTo>
                    <a:cubicBezTo>
                      <a:pt x="0" y="791"/>
                      <a:pt x="487" y="2372"/>
                      <a:pt x="3526" y="273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3"/>
              <p:cNvSpPr/>
              <p:nvPr/>
            </p:nvSpPr>
            <p:spPr>
              <a:xfrm>
                <a:off x="6645612" y="2231046"/>
                <a:ext cx="126633" cy="20244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1536" fill="none" extrusionOk="0">
                    <a:moveTo>
                      <a:pt x="1" y="1535"/>
                    </a:moveTo>
                    <a:cubicBezTo>
                      <a:pt x="2970" y="1"/>
                      <a:pt x="6639" y="1"/>
                      <a:pt x="9608" y="153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9" name="Google Shape;2179;p63"/>
          <p:cNvGrpSpPr/>
          <p:nvPr/>
        </p:nvGrpSpPr>
        <p:grpSpPr>
          <a:xfrm>
            <a:off x="4390325" y="2863725"/>
            <a:ext cx="1146675" cy="235200"/>
            <a:chOff x="3058200" y="666750"/>
            <a:chExt cx="1146675" cy="235200"/>
          </a:xfrm>
        </p:grpSpPr>
        <p:sp>
          <p:nvSpPr>
            <p:cNvPr id="2180" name="Google Shape;2180;p63"/>
            <p:cNvSpPr/>
            <p:nvPr/>
          </p:nvSpPr>
          <p:spPr>
            <a:xfrm>
              <a:off x="3058200" y="666750"/>
              <a:ext cx="1130825" cy="217750"/>
            </a:xfrm>
            <a:custGeom>
              <a:avLst/>
              <a:gdLst/>
              <a:ahLst/>
              <a:cxnLst/>
              <a:rect l="l" t="t" r="r" b="b"/>
              <a:pathLst>
                <a:path w="45233" h="8710" extrusionOk="0">
                  <a:moveTo>
                    <a:pt x="24079" y="1699"/>
                  </a:moveTo>
                  <a:cubicBezTo>
                    <a:pt x="24092" y="1701"/>
                    <a:pt x="24105" y="1702"/>
                    <a:pt x="24117" y="1702"/>
                  </a:cubicBezTo>
                  <a:cubicBezTo>
                    <a:pt x="24104" y="1701"/>
                    <a:pt x="24091" y="1700"/>
                    <a:pt x="24079" y="1699"/>
                  </a:cubicBezTo>
                  <a:close/>
                  <a:moveTo>
                    <a:pt x="14246" y="2850"/>
                  </a:moveTo>
                  <a:cubicBezTo>
                    <a:pt x="14221" y="2857"/>
                    <a:pt x="14198" y="2863"/>
                    <a:pt x="14177" y="2869"/>
                  </a:cubicBezTo>
                  <a:cubicBezTo>
                    <a:pt x="14210" y="2861"/>
                    <a:pt x="14232" y="2855"/>
                    <a:pt x="14246" y="2850"/>
                  </a:cubicBezTo>
                  <a:close/>
                  <a:moveTo>
                    <a:pt x="41430" y="4170"/>
                  </a:moveTo>
                  <a:lnTo>
                    <a:pt x="41430" y="4170"/>
                  </a:lnTo>
                  <a:cubicBezTo>
                    <a:pt x="41460" y="4191"/>
                    <a:pt x="41492" y="4211"/>
                    <a:pt x="41524" y="4230"/>
                  </a:cubicBezTo>
                  <a:lnTo>
                    <a:pt x="41524" y="4230"/>
                  </a:lnTo>
                  <a:cubicBezTo>
                    <a:pt x="41536" y="4221"/>
                    <a:pt x="41489" y="4190"/>
                    <a:pt x="41430" y="4170"/>
                  </a:cubicBezTo>
                  <a:close/>
                  <a:moveTo>
                    <a:pt x="38294" y="4671"/>
                  </a:moveTo>
                  <a:lnTo>
                    <a:pt x="38294" y="4671"/>
                  </a:lnTo>
                  <a:cubicBezTo>
                    <a:pt x="38310" y="4686"/>
                    <a:pt x="38340" y="4695"/>
                    <a:pt x="38361" y="4696"/>
                  </a:cubicBezTo>
                  <a:lnTo>
                    <a:pt x="38361" y="4696"/>
                  </a:lnTo>
                  <a:cubicBezTo>
                    <a:pt x="38338" y="4686"/>
                    <a:pt x="38315" y="4678"/>
                    <a:pt x="38294" y="4671"/>
                  </a:cubicBezTo>
                  <a:close/>
                  <a:moveTo>
                    <a:pt x="41229" y="5972"/>
                  </a:moveTo>
                  <a:cubicBezTo>
                    <a:pt x="41245" y="5978"/>
                    <a:pt x="41261" y="5984"/>
                    <a:pt x="41276" y="5989"/>
                  </a:cubicBezTo>
                  <a:lnTo>
                    <a:pt x="41276" y="5989"/>
                  </a:lnTo>
                  <a:cubicBezTo>
                    <a:pt x="41261" y="5983"/>
                    <a:pt x="41245" y="5977"/>
                    <a:pt x="41229" y="5972"/>
                  </a:cubicBezTo>
                  <a:close/>
                  <a:moveTo>
                    <a:pt x="41696" y="6172"/>
                  </a:moveTo>
                  <a:lnTo>
                    <a:pt x="41696" y="6172"/>
                  </a:lnTo>
                  <a:cubicBezTo>
                    <a:pt x="41714" y="6180"/>
                    <a:pt x="41722" y="6184"/>
                    <a:pt x="41722" y="6184"/>
                  </a:cubicBezTo>
                  <a:cubicBezTo>
                    <a:pt x="41723" y="6184"/>
                    <a:pt x="41716" y="6180"/>
                    <a:pt x="41705" y="6174"/>
                  </a:cubicBezTo>
                  <a:lnTo>
                    <a:pt x="41705" y="6174"/>
                  </a:lnTo>
                  <a:cubicBezTo>
                    <a:pt x="41702" y="6174"/>
                    <a:pt x="41699" y="6173"/>
                    <a:pt x="41696" y="6172"/>
                  </a:cubicBezTo>
                  <a:close/>
                  <a:moveTo>
                    <a:pt x="44405" y="5934"/>
                  </a:moveTo>
                  <a:cubicBezTo>
                    <a:pt x="44448" y="5934"/>
                    <a:pt x="44698" y="6074"/>
                    <a:pt x="44907" y="6221"/>
                  </a:cubicBezTo>
                  <a:lnTo>
                    <a:pt x="44907" y="6221"/>
                  </a:lnTo>
                  <a:cubicBezTo>
                    <a:pt x="44878" y="6202"/>
                    <a:pt x="44852" y="6185"/>
                    <a:pt x="44832" y="6172"/>
                  </a:cubicBezTo>
                  <a:lnTo>
                    <a:pt x="44765" y="6205"/>
                  </a:lnTo>
                  <a:cubicBezTo>
                    <a:pt x="44432" y="6038"/>
                    <a:pt x="44732" y="6105"/>
                    <a:pt x="44398" y="5938"/>
                  </a:cubicBezTo>
                  <a:cubicBezTo>
                    <a:pt x="44398" y="5935"/>
                    <a:pt x="44401" y="5934"/>
                    <a:pt x="44405" y="5934"/>
                  </a:cubicBezTo>
                  <a:close/>
                  <a:moveTo>
                    <a:pt x="45215" y="6425"/>
                  </a:moveTo>
                  <a:lnTo>
                    <a:pt x="45215" y="6425"/>
                  </a:lnTo>
                  <a:cubicBezTo>
                    <a:pt x="45223" y="6430"/>
                    <a:pt x="45229" y="6435"/>
                    <a:pt x="45232" y="6439"/>
                  </a:cubicBezTo>
                  <a:cubicBezTo>
                    <a:pt x="45228" y="6434"/>
                    <a:pt x="45222" y="6430"/>
                    <a:pt x="45215" y="6425"/>
                  </a:cubicBezTo>
                  <a:close/>
                  <a:moveTo>
                    <a:pt x="22316" y="1"/>
                  </a:moveTo>
                  <a:cubicBezTo>
                    <a:pt x="22516" y="1"/>
                    <a:pt x="22416" y="34"/>
                    <a:pt x="22249" y="34"/>
                  </a:cubicBezTo>
                  <a:cubicBezTo>
                    <a:pt x="21182" y="67"/>
                    <a:pt x="22183" y="67"/>
                    <a:pt x="21082" y="101"/>
                  </a:cubicBezTo>
                  <a:cubicBezTo>
                    <a:pt x="20481" y="167"/>
                    <a:pt x="18914" y="267"/>
                    <a:pt x="17412" y="501"/>
                  </a:cubicBezTo>
                  <a:cubicBezTo>
                    <a:pt x="15911" y="701"/>
                    <a:pt x="14410" y="1035"/>
                    <a:pt x="13877" y="1168"/>
                  </a:cubicBezTo>
                  <a:cubicBezTo>
                    <a:pt x="13310" y="1368"/>
                    <a:pt x="12542" y="1535"/>
                    <a:pt x="12009" y="1702"/>
                  </a:cubicBezTo>
                  <a:lnTo>
                    <a:pt x="12042" y="1668"/>
                  </a:lnTo>
                  <a:lnTo>
                    <a:pt x="12042" y="1668"/>
                  </a:lnTo>
                  <a:cubicBezTo>
                    <a:pt x="11875" y="1702"/>
                    <a:pt x="11542" y="1835"/>
                    <a:pt x="11141" y="1935"/>
                  </a:cubicBezTo>
                  <a:cubicBezTo>
                    <a:pt x="10908" y="2035"/>
                    <a:pt x="10674" y="2069"/>
                    <a:pt x="10407" y="2169"/>
                  </a:cubicBezTo>
                  <a:lnTo>
                    <a:pt x="9674" y="2402"/>
                  </a:lnTo>
                  <a:cubicBezTo>
                    <a:pt x="9173" y="2569"/>
                    <a:pt x="8673" y="2769"/>
                    <a:pt x="8206" y="2936"/>
                  </a:cubicBezTo>
                  <a:cubicBezTo>
                    <a:pt x="7806" y="3103"/>
                    <a:pt x="7472" y="3236"/>
                    <a:pt x="7305" y="3336"/>
                  </a:cubicBezTo>
                  <a:lnTo>
                    <a:pt x="7372" y="3270"/>
                  </a:lnTo>
                  <a:lnTo>
                    <a:pt x="7372" y="3270"/>
                  </a:lnTo>
                  <a:cubicBezTo>
                    <a:pt x="6805" y="3570"/>
                    <a:pt x="6838" y="3503"/>
                    <a:pt x="6371" y="3703"/>
                  </a:cubicBezTo>
                  <a:cubicBezTo>
                    <a:pt x="6471" y="3737"/>
                    <a:pt x="5971" y="4003"/>
                    <a:pt x="5804" y="4104"/>
                  </a:cubicBezTo>
                  <a:cubicBezTo>
                    <a:pt x="5504" y="4270"/>
                    <a:pt x="4870" y="4604"/>
                    <a:pt x="4403" y="4904"/>
                  </a:cubicBezTo>
                  <a:lnTo>
                    <a:pt x="4403" y="4871"/>
                  </a:lnTo>
                  <a:cubicBezTo>
                    <a:pt x="4036" y="5104"/>
                    <a:pt x="3336" y="5505"/>
                    <a:pt x="3036" y="5671"/>
                  </a:cubicBezTo>
                  <a:cubicBezTo>
                    <a:pt x="2402" y="6005"/>
                    <a:pt x="1401" y="6539"/>
                    <a:pt x="667" y="7172"/>
                  </a:cubicBezTo>
                  <a:lnTo>
                    <a:pt x="67" y="7439"/>
                  </a:lnTo>
                  <a:lnTo>
                    <a:pt x="0" y="7506"/>
                  </a:lnTo>
                  <a:cubicBezTo>
                    <a:pt x="0" y="7506"/>
                    <a:pt x="0" y="7906"/>
                    <a:pt x="133" y="8240"/>
                  </a:cubicBezTo>
                  <a:cubicBezTo>
                    <a:pt x="207" y="8484"/>
                    <a:pt x="386" y="8709"/>
                    <a:pt x="712" y="8709"/>
                  </a:cubicBezTo>
                  <a:cubicBezTo>
                    <a:pt x="832" y="8709"/>
                    <a:pt x="972" y="8679"/>
                    <a:pt x="1134" y="8607"/>
                  </a:cubicBezTo>
                  <a:lnTo>
                    <a:pt x="1134" y="8673"/>
                  </a:lnTo>
                  <a:lnTo>
                    <a:pt x="1334" y="8540"/>
                  </a:lnTo>
                  <a:cubicBezTo>
                    <a:pt x="1518" y="8409"/>
                    <a:pt x="1619" y="8319"/>
                    <a:pt x="1654" y="8319"/>
                  </a:cubicBezTo>
                  <a:cubicBezTo>
                    <a:pt x="1663" y="8319"/>
                    <a:pt x="1668" y="8326"/>
                    <a:pt x="1668" y="83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50" y="8467"/>
                    <a:pt x="1457" y="8460"/>
                    <a:pt x="1454" y="8460"/>
                  </a:cubicBezTo>
                  <a:lnTo>
                    <a:pt x="1454" y="8460"/>
                  </a:lnTo>
                  <a:cubicBezTo>
                    <a:pt x="1450" y="8460"/>
                    <a:pt x="1417" y="8481"/>
                    <a:pt x="1334" y="85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12" y="8502"/>
                    <a:pt x="1364" y="8544"/>
                    <a:pt x="1334" y="8573"/>
                  </a:cubicBezTo>
                  <a:cubicBezTo>
                    <a:pt x="1401" y="8507"/>
                    <a:pt x="1534" y="8440"/>
                    <a:pt x="1635" y="8407"/>
                  </a:cubicBezTo>
                  <a:cubicBezTo>
                    <a:pt x="1644" y="8397"/>
                    <a:pt x="1643" y="8393"/>
                    <a:pt x="1635" y="8393"/>
                  </a:cubicBezTo>
                  <a:cubicBezTo>
                    <a:pt x="1627" y="8393"/>
                    <a:pt x="1614" y="8396"/>
                    <a:pt x="1599" y="8402"/>
                  </a:cubicBezTo>
                  <a:lnTo>
                    <a:pt x="1599" y="8402"/>
                  </a:lnTo>
                  <a:cubicBezTo>
                    <a:pt x="1720" y="8323"/>
                    <a:pt x="1861" y="8191"/>
                    <a:pt x="2001" y="8106"/>
                  </a:cubicBezTo>
                  <a:cubicBezTo>
                    <a:pt x="2071" y="8067"/>
                    <a:pt x="2102" y="8057"/>
                    <a:pt x="2119" y="8057"/>
                  </a:cubicBezTo>
                  <a:cubicBezTo>
                    <a:pt x="2138" y="8057"/>
                    <a:pt x="2140" y="8068"/>
                    <a:pt x="2157" y="8068"/>
                  </a:cubicBezTo>
                  <a:cubicBezTo>
                    <a:pt x="2177" y="8068"/>
                    <a:pt x="2219" y="8051"/>
                    <a:pt x="2335" y="7973"/>
                  </a:cubicBezTo>
                  <a:cubicBezTo>
                    <a:pt x="3869" y="6972"/>
                    <a:pt x="5471" y="6138"/>
                    <a:pt x="7172" y="5338"/>
                  </a:cubicBezTo>
                  <a:cubicBezTo>
                    <a:pt x="7205" y="5338"/>
                    <a:pt x="7172" y="5338"/>
                    <a:pt x="7138" y="5371"/>
                  </a:cubicBezTo>
                  <a:cubicBezTo>
                    <a:pt x="7639" y="5138"/>
                    <a:pt x="8072" y="4904"/>
                    <a:pt x="8539" y="4704"/>
                  </a:cubicBezTo>
                  <a:cubicBezTo>
                    <a:pt x="8673" y="4671"/>
                    <a:pt x="8706" y="4671"/>
                    <a:pt x="8740" y="4671"/>
                  </a:cubicBezTo>
                  <a:cubicBezTo>
                    <a:pt x="8706" y="4671"/>
                    <a:pt x="9340" y="4370"/>
                    <a:pt x="10041" y="4137"/>
                  </a:cubicBezTo>
                  <a:cubicBezTo>
                    <a:pt x="10374" y="4003"/>
                    <a:pt x="10708" y="3870"/>
                    <a:pt x="11008" y="3803"/>
                  </a:cubicBezTo>
                  <a:lnTo>
                    <a:pt x="11642" y="3670"/>
                  </a:lnTo>
                  <a:lnTo>
                    <a:pt x="11642" y="3570"/>
                  </a:lnTo>
                  <a:cubicBezTo>
                    <a:pt x="11811" y="3517"/>
                    <a:pt x="11890" y="3504"/>
                    <a:pt x="11934" y="3504"/>
                  </a:cubicBezTo>
                  <a:cubicBezTo>
                    <a:pt x="11975" y="3504"/>
                    <a:pt x="11987" y="3515"/>
                    <a:pt x="12013" y="3515"/>
                  </a:cubicBezTo>
                  <a:cubicBezTo>
                    <a:pt x="12049" y="3515"/>
                    <a:pt x="12111" y="3495"/>
                    <a:pt x="12309" y="3403"/>
                  </a:cubicBezTo>
                  <a:cubicBezTo>
                    <a:pt x="12476" y="3236"/>
                    <a:pt x="13143" y="3203"/>
                    <a:pt x="13276" y="3069"/>
                  </a:cubicBezTo>
                  <a:lnTo>
                    <a:pt x="13510" y="3036"/>
                  </a:lnTo>
                  <a:cubicBezTo>
                    <a:pt x="13543" y="2969"/>
                    <a:pt x="13777" y="2969"/>
                    <a:pt x="13877" y="2903"/>
                  </a:cubicBezTo>
                  <a:cubicBezTo>
                    <a:pt x="13899" y="2892"/>
                    <a:pt x="13903" y="2888"/>
                    <a:pt x="13896" y="2888"/>
                  </a:cubicBezTo>
                  <a:cubicBezTo>
                    <a:pt x="13884" y="2888"/>
                    <a:pt x="13832" y="2903"/>
                    <a:pt x="13810" y="2903"/>
                  </a:cubicBezTo>
                  <a:lnTo>
                    <a:pt x="14143" y="2836"/>
                  </a:lnTo>
                  <a:cubicBezTo>
                    <a:pt x="14244" y="2836"/>
                    <a:pt x="14288" y="2836"/>
                    <a:pt x="14246" y="2850"/>
                  </a:cubicBezTo>
                  <a:lnTo>
                    <a:pt x="14246" y="2850"/>
                  </a:lnTo>
                  <a:cubicBezTo>
                    <a:pt x="14766" y="2712"/>
                    <a:pt x="16040" y="2458"/>
                    <a:pt x="17346" y="2236"/>
                  </a:cubicBezTo>
                  <a:cubicBezTo>
                    <a:pt x="18713" y="2035"/>
                    <a:pt x="20114" y="1902"/>
                    <a:pt x="20615" y="1869"/>
                  </a:cubicBezTo>
                  <a:cubicBezTo>
                    <a:pt x="20585" y="1861"/>
                    <a:pt x="20544" y="1859"/>
                    <a:pt x="20498" y="1859"/>
                  </a:cubicBezTo>
                  <a:cubicBezTo>
                    <a:pt x="20416" y="1859"/>
                    <a:pt x="20316" y="1866"/>
                    <a:pt x="20224" y="1866"/>
                  </a:cubicBezTo>
                  <a:cubicBezTo>
                    <a:pt x="20140" y="1866"/>
                    <a:pt x="20064" y="1860"/>
                    <a:pt x="20014" y="1835"/>
                  </a:cubicBezTo>
                  <a:cubicBezTo>
                    <a:pt x="20281" y="1802"/>
                    <a:pt x="20381" y="1802"/>
                    <a:pt x="20515" y="1735"/>
                  </a:cubicBezTo>
                  <a:cubicBezTo>
                    <a:pt x="20556" y="1766"/>
                    <a:pt x="20630" y="1775"/>
                    <a:pt x="20718" y="1775"/>
                  </a:cubicBezTo>
                  <a:cubicBezTo>
                    <a:pt x="20825" y="1775"/>
                    <a:pt x="20953" y="1762"/>
                    <a:pt x="21069" y="1762"/>
                  </a:cubicBezTo>
                  <a:cubicBezTo>
                    <a:pt x="21165" y="1762"/>
                    <a:pt x="21253" y="1771"/>
                    <a:pt x="21315" y="1802"/>
                  </a:cubicBezTo>
                  <a:lnTo>
                    <a:pt x="21382" y="1735"/>
                  </a:lnTo>
                  <a:lnTo>
                    <a:pt x="21515" y="1802"/>
                  </a:lnTo>
                  <a:cubicBezTo>
                    <a:pt x="22216" y="1742"/>
                    <a:pt x="22172" y="1730"/>
                    <a:pt x="22255" y="1730"/>
                  </a:cubicBezTo>
                  <a:cubicBezTo>
                    <a:pt x="22311" y="1730"/>
                    <a:pt x="22423" y="1735"/>
                    <a:pt x="22850" y="1735"/>
                  </a:cubicBezTo>
                  <a:cubicBezTo>
                    <a:pt x="23357" y="1735"/>
                    <a:pt x="23608" y="1692"/>
                    <a:pt x="23893" y="1692"/>
                  </a:cubicBezTo>
                  <a:cubicBezTo>
                    <a:pt x="23952" y="1692"/>
                    <a:pt x="24013" y="1694"/>
                    <a:pt x="24079" y="1699"/>
                  </a:cubicBezTo>
                  <a:lnTo>
                    <a:pt x="24079" y="1699"/>
                  </a:lnTo>
                  <a:cubicBezTo>
                    <a:pt x="24021" y="1691"/>
                    <a:pt x="23969" y="1668"/>
                    <a:pt x="24051" y="1668"/>
                  </a:cubicBezTo>
                  <a:cubicBezTo>
                    <a:pt x="24084" y="1685"/>
                    <a:pt x="24192" y="1685"/>
                    <a:pt x="24301" y="1685"/>
                  </a:cubicBezTo>
                  <a:cubicBezTo>
                    <a:pt x="24409" y="1685"/>
                    <a:pt x="24518" y="1685"/>
                    <a:pt x="24551" y="1702"/>
                  </a:cubicBezTo>
                  <a:cubicBezTo>
                    <a:pt x="24704" y="1702"/>
                    <a:pt x="25140" y="1702"/>
                    <a:pt x="25079" y="1676"/>
                  </a:cubicBezTo>
                  <a:lnTo>
                    <a:pt x="25079" y="1676"/>
                  </a:lnTo>
                  <a:cubicBezTo>
                    <a:pt x="25216" y="1707"/>
                    <a:pt x="25596" y="1735"/>
                    <a:pt x="25318" y="1735"/>
                  </a:cubicBezTo>
                  <a:cubicBezTo>
                    <a:pt x="25485" y="1735"/>
                    <a:pt x="25585" y="1802"/>
                    <a:pt x="25718" y="1802"/>
                  </a:cubicBezTo>
                  <a:lnTo>
                    <a:pt x="25518" y="1735"/>
                  </a:lnTo>
                  <a:lnTo>
                    <a:pt x="25518" y="1735"/>
                  </a:lnTo>
                  <a:cubicBezTo>
                    <a:pt x="25885" y="1784"/>
                    <a:pt x="26144" y="1815"/>
                    <a:pt x="26387" y="1815"/>
                  </a:cubicBezTo>
                  <a:cubicBezTo>
                    <a:pt x="26476" y="1815"/>
                    <a:pt x="26563" y="1811"/>
                    <a:pt x="26652" y="1802"/>
                  </a:cubicBezTo>
                  <a:lnTo>
                    <a:pt x="26486" y="1735"/>
                  </a:lnTo>
                  <a:cubicBezTo>
                    <a:pt x="26752" y="1735"/>
                    <a:pt x="27019" y="1802"/>
                    <a:pt x="27153" y="1869"/>
                  </a:cubicBezTo>
                  <a:lnTo>
                    <a:pt x="26853" y="1869"/>
                  </a:lnTo>
                  <a:cubicBezTo>
                    <a:pt x="27353" y="1902"/>
                    <a:pt x="27653" y="1969"/>
                    <a:pt x="28053" y="1969"/>
                  </a:cubicBezTo>
                  <a:lnTo>
                    <a:pt x="27887" y="1969"/>
                  </a:lnTo>
                  <a:cubicBezTo>
                    <a:pt x="28153" y="1969"/>
                    <a:pt x="28987" y="2035"/>
                    <a:pt x="29821" y="2169"/>
                  </a:cubicBezTo>
                  <a:cubicBezTo>
                    <a:pt x="30222" y="2202"/>
                    <a:pt x="30655" y="2269"/>
                    <a:pt x="30989" y="2336"/>
                  </a:cubicBezTo>
                  <a:cubicBezTo>
                    <a:pt x="31322" y="2369"/>
                    <a:pt x="31556" y="2402"/>
                    <a:pt x="31689" y="2436"/>
                  </a:cubicBezTo>
                  <a:lnTo>
                    <a:pt x="31489" y="2369"/>
                  </a:lnTo>
                  <a:lnTo>
                    <a:pt x="31489" y="2369"/>
                  </a:lnTo>
                  <a:lnTo>
                    <a:pt x="31889" y="2402"/>
                  </a:lnTo>
                  <a:cubicBezTo>
                    <a:pt x="31861" y="2402"/>
                    <a:pt x="31708" y="2502"/>
                    <a:pt x="31624" y="2507"/>
                  </a:cubicBezTo>
                  <a:lnTo>
                    <a:pt x="31624" y="2507"/>
                  </a:lnTo>
                  <a:cubicBezTo>
                    <a:pt x="31612" y="2506"/>
                    <a:pt x="31600" y="2504"/>
                    <a:pt x="31589" y="2502"/>
                  </a:cubicBezTo>
                  <a:lnTo>
                    <a:pt x="31589" y="2502"/>
                  </a:lnTo>
                  <a:cubicBezTo>
                    <a:pt x="31597" y="2506"/>
                    <a:pt x="31606" y="2508"/>
                    <a:pt x="31616" y="2508"/>
                  </a:cubicBezTo>
                  <a:cubicBezTo>
                    <a:pt x="31618" y="2508"/>
                    <a:pt x="31621" y="2508"/>
                    <a:pt x="31624" y="2507"/>
                  </a:cubicBezTo>
                  <a:lnTo>
                    <a:pt x="31624" y="2507"/>
                  </a:lnTo>
                  <a:cubicBezTo>
                    <a:pt x="32120" y="2583"/>
                    <a:pt x="33455" y="2880"/>
                    <a:pt x="34758" y="3336"/>
                  </a:cubicBezTo>
                  <a:cubicBezTo>
                    <a:pt x="35459" y="3536"/>
                    <a:pt x="36092" y="3803"/>
                    <a:pt x="36660" y="3937"/>
                  </a:cubicBezTo>
                  <a:cubicBezTo>
                    <a:pt x="37193" y="4170"/>
                    <a:pt x="37594" y="4337"/>
                    <a:pt x="37827" y="4404"/>
                  </a:cubicBezTo>
                  <a:cubicBezTo>
                    <a:pt x="37975" y="4496"/>
                    <a:pt x="37969" y="4517"/>
                    <a:pt x="37934" y="4517"/>
                  </a:cubicBezTo>
                  <a:cubicBezTo>
                    <a:pt x="37907" y="4517"/>
                    <a:pt x="37860" y="4504"/>
                    <a:pt x="37860" y="4504"/>
                  </a:cubicBezTo>
                  <a:lnTo>
                    <a:pt x="37860" y="4504"/>
                  </a:lnTo>
                  <a:cubicBezTo>
                    <a:pt x="38227" y="4637"/>
                    <a:pt x="38027" y="4537"/>
                    <a:pt x="38361" y="4671"/>
                  </a:cubicBezTo>
                  <a:cubicBezTo>
                    <a:pt x="38394" y="4687"/>
                    <a:pt x="38386" y="4696"/>
                    <a:pt x="38365" y="4696"/>
                  </a:cubicBezTo>
                  <a:cubicBezTo>
                    <a:pt x="38364" y="4696"/>
                    <a:pt x="38363" y="4696"/>
                    <a:pt x="38361" y="4696"/>
                  </a:cubicBezTo>
                  <a:lnTo>
                    <a:pt x="38361" y="4696"/>
                  </a:lnTo>
                  <a:cubicBezTo>
                    <a:pt x="38447" y="4729"/>
                    <a:pt x="38535" y="4771"/>
                    <a:pt x="38561" y="4771"/>
                  </a:cubicBezTo>
                  <a:cubicBezTo>
                    <a:pt x="38394" y="4704"/>
                    <a:pt x="38494" y="4671"/>
                    <a:pt x="38427" y="4637"/>
                  </a:cubicBezTo>
                  <a:lnTo>
                    <a:pt x="38427" y="4637"/>
                  </a:lnTo>
                  <a:lnTo>
                    <a:pt x="38861" y="4771"/>
                  </a:lnTo>
                  <a:lnTo>
                    <a:pt x="38828" y="4837"/>
                  </a:lnTo>
                  <a:cubicBezTo>
                    <a:pt x="38894" y="4871"/>
                    <a:pt x="39095" y="4837"/>
                    <a:pt x="39495" y="5038"/>
                  </a:cubicBezTo>
                  <a:cubicBezTo>
                    <a:pt x="39828" y="5204"/>
                    <a:pt x="40195" y="5371"/>
                    <a:pt x="40529" y="5538"/>
                  </a:cubicBezTo>
                  <a:cubicBezTo>
                    <a:pt x="40863" y="5705"/>
                    <a:pt x="41229" y="5905"/>
                    <a:pt x="41563" y="6072"/>
                  </a:cubicBezTo>
                  <a:cubicBezTo>
                    <a:pt x="41563" y="6072"/>
                    <a:pt x="41426" y="6044"/>
                    <a:pt x="41276" y="5989"/>
                  </a:cubicBezTo>
                  <a:lnTo>
                    <a:pt x="41276" y="5989"/>
                  </a:lnTo>
                  <a:cubicBezTo>
                    <a:pt x="41361" y="6026"/>
                    <a:pt x="41445" y="6082"/>
                    <a:pt x="41530" y="6138"/>
                  </a:cubicBezTo>
                  <a:cubicBezTo>
                    <a:pt x="41499" y="6108"/>
                    <a:pt x="41498" y="6096"/>
                    <a:pt x="41514" y="6096"/>
                  </a:cubicBezTo>
                  <a:cubicBezTo>
                    <a:pt x="41548" y="6096"/>
                    <a:pt x="41662" y="6152"/>
                    <a:pt x="41705" y="6174"/>
                  </a:cubicBezTo>
                  <a:lnTo>
                    <a:pt x="41705" y="6174"/>
                  </a:lnTo>
                  <a:cubicBezTo>
                    <a:pt x="42237" y="6344"/>
                    <a:pt x="42833" y="6806"/>
                    <a:pt x="43231" y="6972"/>
                  </a:cubicBezTo>
                  <a:cubicBezTo>
                    <a:pt x="43331" y="6906"/>
                    <a:pt x="44865" y="6338"/>
                    <a:pt x="44932" y="6238"/>
                  </a:cubicBezTo>
                  <a:cubicBezTo>
                    <a:pt x="45049" y="6326"/>
                    <a:pt x="45166" y="6388"/>
                    <a:pt x="45215" y="6425"/>
                  </a:cubicBezTo>
                  <a:lnTo>
                    <a:pt x="45215" y="6425"/>
                  </a:lnTo>
                  <a:cubicBezTo>
                    <a:pt x="45164" y="6386"/>
                    <a:pt x="45028" y="6298"/>
                    <a:pt x="44924" y="6231"/>
                  </a:cubicBezTo>
                  <a:lnTo>
                    <a:pt x="44924" y="6231"/>
                  </a:lnTo>
                  <a:cubicBezTo>
                    <a:pt x="44725" y="6067"/>
                    <a:pt x="44497" y="5905"/>
                    <a:pt x="44398" y="5905"/>
                  </a:cubicBezTo>
                  <a:cubicBezTo>
                    <a:pt x="44198" y="5738"/>
                    <a:pt x="44432" y="5871"/>
                    <a:pt x="44198" y="5705"/>
                  </a:cubicBezTo>
                  <a:cubicBezTo>
                    <a:pt x="43998" y="5571"/>
                    <a:pt x="43731" y="5505"/>
                    <a:pt x="43531" y="5338"/>
                  </a:cubicBezTo>
                  <a:cubicBezTo>
                    <a:pt x="43031" y="5004"/>
                    <a:pt x="42697" y="4904"/>
                    <a:pt x="42230" y="4637"/>
                  </a:cubicBezTo>
                  <a:lnTo>
                    <a:pt x="42264" y="4637"/>
                  </a:lnTo>
                  <a:cubicBezTo>
                    <a:pt x="42114" y="4518"/>
                    <a:pt x="41803" y="4398"/>
                    <a:pt x="41524" y="4230"/>
                  </a:cubicBezTo>
                  <a:lnTo>
                    <a:pt x="41524" y="4230"/>
                  </a:lnTo>
                  <a:cubicBezTo>
                    <a:pt x="41522" y="4231"/>
                    <a:pt x="41518" y="4232"/>
                    <a:pt x="41512" y="4232"/>
                  </a:cubicBezTo>
                  <a:cubicBezTo>
                    <a:pt x="41495" y="4232"/>
                    <a:pt x="41458" y="4224"/>
                    <a:pt x="41396" y="4204"/>
                  </a:cubicBezTo>
                  <a:cubicBezTo>
                    <a:pt x="41063" y="4003"/>
                    <a:pt x="40762" y="3903"/>
                    <a:pt x="40529" y="3737"/>
                  </a:cubicBezTo>
                  <a:lnTo>
                    <a:pt x="40229" y="3670"/>
                  </a:lnTo>
                  <a:cubicBezTo>
                    <a:pt x="39895" y="3503"/>
                    <a:pt x="39361" y="3270"/>
                    <a:pt x="38661" y="3003"/>
                  </a:cubicBezTo>
                  <a:cubicBezTo>
                    <a:pt x="37927" y="2736"/>
                    <a:pt x="37160" y="2402"/>
                    <a:pt x="36326" y="2102"/>
                  </a:cubicBezTo>
                  <a:cubicBezTo>
                    <a:pt x="34658" y="1568"/>
                    <a:pt x="32924" y="1101"/>
                    <a:pt x="32223" y="1001"/>
                  </a:cubicBezTo>
                  <a:lnTo>
                    <a:pt x="32256" y="1001"/>
                  </a:lnTo>
                  <a:cubicBezTo>
                    <a:pt x="31222" y="734"/>
                    <a:pt x="29588" y="434"/>
                    <a:pt x="27920" y="234"/>
                  </a:cubicBezTo>
                  <a:cubicBezTo>
                    <a:pt x="26611" y="77"/>
                    <a:pt x="25302" y="23"/>
                    <a:pt x="24267" y="23"/>
                  </a:cubicBezTo>
                  <a:cubicBezTo>
                    <a:pt x="23984" y="23"/>
                    <a:pt x="23720" y="27"/>
                    <a:pt x="23483" y="34"/>
                  </a:cubicBezTo>
                  <a:cubicBezTo>
                    <a:pt x="23150" y="1"/>
                    <a:pt x="22650" y="1"/>
                    <a:pt x="2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4113100" y="681775"/>
              <a:ext cx="82600" cy="177650"/>
            </a:xfrm>
            <a:custGeom>
              <a:avLst/>
              <a:gdLst/>
              <a:ahLst/>
              <a:cxnLst/>
              <a:rect l="l" t="t" r="r" b="b"/>
              <a:pathLst>
                <a:path w="3304" h="7106" extrusionOk="0">
                  <a:moveTo>
                    <a:pt x="1703" y="257"/>
                  </a:moveTo>
                  <a:cubicBezTo>
                    <a:pt x="1702" y="257"/>
                    <a:pt x="1702" y="260"/>
                    <a:pt x="1702" y="267"/>
                  </a:cubicBezTo>
                  <a:cubicBezTo>
                    <a:pt x="1705" y="267"/>
                    <a:pt x="1708" y="267"/>
                    <a:pt x="1710" y="267"/>
                  </a:cubicBezTo>
                  <a:lnTo>
                    <a:pt x="1710" y="267"/>
                  </a:lnTo>
                  <a:cubicBezTo>
                    <a:pt x="1706" y="262"/>
                    <a:pt x="1704" y="257"/>
                    <a:pt x="1703" y="257"/>
                  </a:cubicBezTo>
                  <a:close/>
                  <a:moveTo>
                    <a:pt x="1769" y="267"/>
                  </a:moveTo>
                  <a:cubicBezTo>
                    <a:pt x="1766" y="268"/>
                    <a:pt x="1763" y="270"/>
                    <a:pt x="1760" y="271"/>
                  </a:cubicBezTo>
                  <a:lnTo>
                    <a:pt x="1760" y="271"/>
                  </a:lnTo>
                  <a:cubicBezTo>
                    <a:pt x="1752" y="267"/>
                    <a:pt x="1738" y="267"/>
                    <a:pt x="1710" y="267"/>
                  </a:cubicBezTo>
                  <a:lnTo>
                    <a:pt x="1710" y="267"/>
                  </a:lnTo>
                  <a:cubicBezTo>
                    <a:pt x="1715" y="272"/>
                    <a:pt x="1723" y="277"/>
                    <a:pt x="1735" y="277"/>
                  </a:cubicBezTo>
                  <a:cubicBezTo>
                    <a:pt x="1742" y="277"/>
                    <a:pt x="1750" y="275"/>
                    <a:pt x="1760" y="271"/>
                  </a:cubicBezTo>
                  <a:lnTo>
                    <a:pt x="1760" y="271"/>
                  </a:lnTo>
                  <a:cubicBezTo>
                    <a:pt x="1769" y="275"/>
                    <a:pt x="1769" y="283"/>
                    <a:pt x="1769" y="300"/>
                  </a:cubicBezTo>
                  <a:lnTo>
                    <a:pt x="1769" y="267"/>
                  </a:lnTo>
                  <a:close/>
                  <a:moveTo>
                    <a:pt x="1602" y="0"/>
                  </a:moveTo>
                  <a:cubicBezTo>
                    <a:pt x="1502" y="0"/>
                    <a:pt x="168" y="100"/>
                    <a:pt x="68" y="100"/>
                  </a:cubicBezTo>
                  <a:lnTo>
                    <a:pt x="68" y="67"/>
                  </a:lnTo>
                  <a:cubicBezTo>
                    <a:pt x="34" y="67"/>
                    <a:pt x="34" y="100"/>
                    <a:pt x="68" y="133"/>
                  </a:cubicBezTo>
                  <a:lnTo>
                    <a:pt x="134" y="133"/>
                  </a:lnTo>
                  <a:cubicBezTo>
                    <a:pt x="168" y="200"/>
                    <a:pt x="68" y="133"/>
                    <a:pt x="134" y="234"/>
                  </a:cubicBezTo>
                  <a:cubicBezTo>
                    <a:pt x="68" y="234"/>
                    <a:pt x="68" y="200"/>
                    <a:pt x="34" y="133"/>
                  </a:cubicBezTo>
                  <a:lnTo>
                    <a:pt x="34" y="133"/>
                  </a:lnTo>
                  <a:cubicBezTo>
                    <a:pt x="34" y="200"/>
                    <a:pt x="1" y="234"/>
                    <a:pt x="101" y="234"/>
                  </a:cubicBezTo>
                  <a:cubicBezTo>
                    <a:pt x="101" y="250"/>
                    <a:pt x="84" y="250"/>
                    <a:pt x="68" y="250"/>
                  </a:cubicBezTo>
                  <a:cubicBezTo>
                    <a:pt x="51" y="250"/>
                    <a:pt x="34" y="250"/>
                    <a:pt x="34" y="267"/>
                  </a:cubicBezTo>
                  <a:cubicBezTo>
                    <a:pt x="34" y="300"/>
                    <a:pt x="134" y="367"/>
                    <a:pt x="101" y="400"/>
                  </a:cubicBezTo>
                  <a:cubicBezTo>
                    <a:pt x="34" y="467"/>
                    <a:pt x="168" y="534"/>
                    <a:pt x="134" y="600"/>
                  </a:cubicBezTo>
                  <a:cubicBezTo>
                    <a:pt x="134" y="634"/>
                    <a:pt x="168" y="701"/>
                    <a:pt x="134" y="734"/>
                  </a:cubicBezTo>
                  <a:cubicBezTo>
                    <a:pt x="134" y="734"/>
                    <a:pt x="149" y="719"/>
                    <a:pt x="159" y="719"/>
                  </a:cubicBezTo>
                  <a:cubicBezTo>
                    <a:pt x="164" y="719"/>
                    <a:pt x="168" y="723"/>
                    <a:pt x="168" y="734"/>
                  </a:cubicBezTo>
                  <a:lnTo>
                    <a:pt x="168" y="901"/>
                  </a:lnTo>
                  <a:lnTo>
                    <a:pt x="201" y="934"/>
                  </a:lnTo>
                  <a:cubicBezTo>
                    <a:pt x="268" y="1134"/>
                    <a:pt x="468" y="1968"/>
                    <a:pt x="501" y="2135"/>
                  </a:cubicBezTo>
                  <a:cubicBezTo>
                    <a:pt x="601" y="2468"/>
                    <a:pt x="701" y="3102"/>
                    <a:pt x="835" y="3436"/>
                  </a:cubicBezTo>
                  <a:cubicBezTo>
                    <a:pt x="801" y="3469"/>
                    <a:pt x="835" y="3569"/>
                    <a:pt x="835" y="3603"/>
                  </a:cubicBezTo>
                  <a:cubicBezTo>
                    <a:pt x="835" y="3586"/>
                    <a:pt x="843" y="3578"/>
                    <a:pt x="851" y="3578"/>
                  </a:cubicBezTo>
                  <a:cubicBezTo>
                    <a:pt x="860" y="3578"/>
                    <a:pt x="868" y="3586"/>
                    <a:pt x="868" y="3603"/>
                  </a:cubicBezTo>
                  <a:cubicBezTo>
                    <a:pt x="901" y="3686"/>
                    <a:pt x="918" y="3686"/>
                    <a:pt x="931" y="3686"/>
                  </a:cubicBezTo>
                  <a:cubicBezTo>
                    <a:pt x="943" y="3686"/>
                    <a:pt x="952" y="3686"/>
                    <a:pt x="968" y="3769"/>
                  </a:cubicBezTo>
                  <a:cubicBezTo>
                    <a:pt x="1035" y="3936"/>
                    <a:pt x="1168" y="4703"/>
                    <a:pt x="1168" y="4870"/>
                  </a:cubicBezTo>
                  <a:cubicBezTo>
                    <a:pt x="1268" y="4937"/>
                    <a:pt x="1268" y="5070"/>
                    <a:pt x="1302" y="5137"/>
                  </a:cubicBezTo>
                  <a:cubicBezTo>
                    <a:pt x="1335" y="5237"/>
                    <a:pt x="1435" y="5771"/>
                    <a:pt x="1469" y="5904"/>
                  </a:cubicBezTo>
                  <a:cubicBezTo>
                    <a:pt x="1502" y="5971"/>
                    <a:pt x="1469" y="5971"/>
                    <a:pt x="1469" y="6071"/>
                  </a:cubicBezTo>
                  <a:cubicBezTo>
                    <a:pt x="1485" y="6055"/>
                    <a:pt x="1501" y="6049"/>
                    <a:pt x="1516" y="6049"/>
                  </a:cubicBezTo>
                  <a:cubicBezTo>
                    <a:pt x="1563" y="6049"/>
                    <a:pt x="1602" y="6112"/>
                    <a:pt x="1602" y="6138"/>
                  </a:cubicBezTo>
                  <a:cubicBezTo>
                    <a:pt x="1635" y="6204"/>
                    <a:pt x="1702" y="6271"/>
                    <a:pt x="1702" y="6371"/>
                  </a:cubicBezTo>
                  <a:lnTo>
                    <a:pt x="1669" y="6371"/>
                  </a:lnTo>
                  <a:cubicBezTo>
                    <a:pt x="1702" y="6405"/>
                    <a:pt x="1769" y="6538"/>
                    <a:pt x="1769" y="6571"/>
                  </a:cubicBezTo>
                  <a:cubicBezTo>
                    <a:pt x="1769" y="6671"/>
                    <a:pt x="1769" y="6872"/>
                    <a:pt x="1835" y="6972"/>
                  </a:cubicBezTo>
                  <a:lnTo>
                    <a:pt x="1769" y="7105"/>
                  </a:lnTo>
                  <a:cubicBezTo>
                    <a:pt x="1769" y="7105"/>
                    <a:pt x="3003" y="6905"/>
                    <a:pt x="3203" y="6638"/>
                  </a:cubicBezTo>
                  <a:lnTo>
                    <a:pt x="3270" y="6638"/>
                  </a:lnTo>
                  <a:lnTo>
                    <a:pt x="3270" y="6605"/>
                  </a:lnTo>
                  <a:cubicBezTo>
                    <a:pt x="3270" y="6571"/>
                    <a:pt x="3203" y="6571"/>
                    <a:pt x="3270" y="6505"/>
                  </a:cubicBezTo>
                  <a:lnTo>
                    <a:pt x="3270" y="6571"/>
                  </a:lnTo>
                  <a:cubicBezTo>
                    <a:pt x="3270" y="6538"/>
                    <a:pt x="3278" y="6521"/>
                    <a:pt x="3287" y="6521"/>
                  </a:cubicBezTo>
                  <a:cubicBezTo>
                    <a:pt x="3295" y="6521"/>
                    <a:pt x="3303" y="6538"/>
                    <a:pt x="3303" y="6571"/>
                  </a:cubicBezTo>
                  <a:lnTo>
                    <a:pt x="3303" y="6505"/>
                  </a:lnTo>
                  <a:cubicBezTo>
                    <a:pt x="3303" y="6505"/>
                    <a:pt x="3270" y="6471"/>
                    <a:pt x="3270" y="6438"/>
                  </a:cubicBezTo>
                  <a:cubicBezTo>
                    <a:pt x="3270" y="6405"/>
                    <a:pt x="3303" y="6438"/>
                    <a:pt x="3303" y="6338"/>
                  </a:cubicBezTo>
                  <a:cubicBezTo>
                    <a:pt x="3270" y="6071"/>
                    <a:pt x="3203" y="5804"/>
                    <a:pt x="3136" y="5504"/>
                  </a:cubicBezTo>
                  <a:lnTo>
                    <a:pt x="3170" y="5504"/>
                  </a:lnTo>
                  <a:cubicBezTo>
                    <a:pt x="3136" y="5437"/>
                    <a:pt x="3136" y="5337"/>
                    <a:pt x="3103" y="5304"/>
                  </a:cubicBezTo>
                  <a:cubicBezTo>
                    <a:pt x="3103" y="5270"/>
                    <a:pt x="3136" y="5270"/>
                    <a:pt x="3136" y="5270"/>
                  </a:cubicBezTo>
                  <a:cubicBezTo>
                    <a:pt x="3103" y="5237"/>
                    <a:pt x="2970" y="4803"/>
                    <a:pt x="3003" y="4803"/>
                  </a:cubicBezTo>
                  <a:lnTo>
                    <a:pt x="2936" y="4803"/>
                  </a:lnTo>
                  <a:cubicBezTo>
                    <a:pt x="2870" y="4737"/>
                    <a:pt x="3003" y="4770"/>
                    <a:pt x="2970" y="4703"/>
                  </a:cubicBezTo>
                  <a:cubicBezTo>
                    <a:pt x="2870" y="4703"/>
                    <a:pt x="2936" y="4570"/>
                    <a:pt x="2870" y="4570"/>
                  </a:cubicBezTo>
                  <a:cubicBezTo>
                    <a:pt x="2870" y="4570"/>
                    <a:pt x="2870" y="4537"/>
                    <a:pt x="2936" y="4537"/>
                  </a:cubicBezTo>
                  <a:cubicBezTo>
                    <a:pt x="2870" y="4537"/>
                    <a:pt x="2870" y="4470"/>
                    <a:pt x="2870" y="4470"/>
                  </a:cubicBezTo>
                  <a:lnTo>
                    <a:pt x="2836" y="4470"/>
                  </a:lnTo>
                  <a:lnTo>
                    <a:pt x="2803" y="4437"/>
                  </a:lnTo>
                  <a:cubicBezTo>
                    <a:pt x="2803" y="4420"/>
                    <a:pt x="2811" y="4412"/>
                    <a:pt x="2820" y="4412"/>
                  </a:cubicBezTo>
                  <a:cubicBezTo>
                    <a:pt x="2828" y="4412"/>
                    <a:pt x="2836" y="4420"/>
                    <a:pt x="2836" y="4437"/>
                  </a:cubicBezTo>
                  <a:cubicBezTo>
                    <a:pt x="2836" y="4303"/>
                    <a:pt x="2703" y="3603"/>
                    <a:pt x="2669" y="3469"/>
                  </a:cubicBezTo>
                  <a:cubicBezTo>
                    <a:pt x="2636" y="3536"/>
                    <a:pt x="2669" y="3569"/>
                    <a:pt x="2636" y="3569"/>
                  </a:cubicBezTo>
                  <a:cubicBezTo>
                    <a:pt x="2603" y="3536"/>
                    <a:pt x="2636" y="3536"/>
                    <a:pt x="2603" y="3469"/>
                  </a:cubicBezTo>
                  <a:cubicBezTo>
                    <a:pt x="2669" y="3436"/>
                    <a:pt x="2603" y="3402"/>
                    <a:pt x="2669" y="3369"/>
                  </a:cubicBezTo>
                  <a:lnTo>
                    <a:pt x="2636" y="3369"/>
                  </a:lnTo>
                  <a:lnTo>
                    <a:pt x="2669" y="3302"/>
                  </a:lnTo>
                  <a:cubicBezTo>
                    <a:pt x="2603" y="3136"/>
                    <a:pt x="2636" y="3269"/>
                    <a:pt x="2636" y="3102"/>
                  </a:cubicBezTo>
                  <a:cubicBezTo>
                    <a:pt x="2569" y="3036"/>
                    <a:pt x="2503" y="2969"/>
                    <a:pt x="2536" y="2935"/>
                  </a:cubicBezTo>
                  <a:lnTo>
                    <a:pt x="2536" y="2935"/>
                  </a:lnTo>
                  <a:cubicBezTo>
                    <a:pt x="2536" y="2936"/>
                    <a:pt x="2521" y="2950"/>
                    <a:pt x="2511" y="2950"/>
                  </a:cubicBezTo>
                  <a:cubicBezTo>
                    <a:pt x="2506" y="2950"/>
                    <a:pt x="2503" y="2947"/>
                    <a:pt x="2503" y="2935"/>
                  </a:cubicBezTo>
                  <a:cubicBezTo>
                    <a:pt x="2536" y="2935"/>
                    <a:pt x="2469" y="2902"/>
                    <a:pt x="2503" y="2869"/>
                  </a:cubicBezTo>
                  <a:cubicBezTo>
                    <a:pt x="2503" y="2820"/>
                    <a:pt x="2485" y="2789"/>
                    <a:pt x="2462" y="2789"/>
                  </a:cubicBezTo>
                  <a:cubicBezTo>
                    <a:pt x="2460" y="2789"/>
                    <a:pt x="2459" y="2789"/>
                    <a:pt x="2457" y="2789"/>
                  </a:cubicBezTo>
                  <a:lnTo>
                    <a:pt x="2457" y="2789"/>
                  </a:lnTo>
                  <a:cubicBezTo>
                    <a:pt x="2463" y="2781"/>
                    <a:pt x="2466" y="2771"/>
                    <a:pt x="2467" y="2765"/>
                  </a:cubicBezTo>
                  <a:lnTo>
                    <a:pt x="2467" y="2765"/>
                  </a:lnTo>
                  <a:cubicBezTo>
                    <a:pt x="2468" y="2766"/>
                    <a:pt x="2469" y="2767"/>
                    <a:pt x="2469" y="2769"/>
                  </a:cubicBezTo>
                  <a:cubicBezTo>
                    <a:pt x="2469" y="2762"/>
                    <a:pt x="2469" y="2759"/>
                    <a:pt x="2469" y="2759"/>
                  </a:cubicBezTo>
                  <a:cubicBezTo>
                    <a:pt x="2469" y="2759"/>
                    <a:pt x="2468" y="2762"/>
                    <a:pt x="2467" y="2765"/>
                  </a:cubicBezTo>
                  <a:lnTo>
                    <a:pt x="2467" y="2765"/>
                  </a:lnTo>
                  <a:cubicBezTo>
                    <a:pt x="2437" y="2699"/>
                    <a:pt x="2469" y="2635"/>
                    <a:pt x="2436" y="2602"/>
                  </a:cubicBezTo>
                  <a:lnTo>
                    <a:pt x="2436" y="2635"/>
                  </a:lnTo>
                  <a:cubicBezTo>
                    <a:pt x="2436" y="2602"/>
                    <a:pt x="2369" y="2569"/>
                    <a:pt x="2469" y="2535"/>
                  </a:cubicBezTo>
                  <a:lnTo>
                    <a:pt x="2503" y="2569"/>
                  </a:lnTo>
                  <a:cubicBezTo>
                    <a:pt x="2503" y="2468"/>
                    <a:pt x="2469" y="2435"/>
                    <a:pt x="2436" y="2402"/>
                  </a:cubicBezTo>
                  <a:lnTo>
                    <a:pt x="2436" y="2435"/>
                  </a:lnTo>
                  <a:cubicBezTo>
                    <a:pt x="2336" y="2368"/>
                    <a:pt x="2202" y="1968"/>
                    <a:pt x="2136" y="1901"/>
                  </a:cubicBezTo>
                  <a:lnTo>
                    <a:pt x="2102" y="1935"/>
                  </a:lnTo>
                  <a:lnTo>
                    <a:pt x="1936" y="1868"/>
                  </a:lnTo>
                  <a:lnTo>
                    <a:pt x="2036" y="1868"/>
                  </a:lnTo>
                  <a:cubicBezTo>
                    <a:pt x="2002" y="1735"/>
                    <a:pt x="1835" y="1034"/>
                    <a:pt x="1835" y="901"/>
                  </a:cubicBezTo>
                  <a:cubicBezTo>
                    <a:pt x="1835" y="867"/>
                    <a:pt x="1936" y="867"/>
                    <a:pt x="1936" y="867"/>
                  </a:cubicBezTo>
                  <a:cubicBezTo>
                    <a:pt x="1869" y="801"/>
                    <a:pt x="1869" y="867"/>
                    <a:pt x="1869" y="767"/>
                  </a:cubicBezTo>
                  <a:lnTo>
                    <a:pt x="1936" y="767"/>
                  </a:lnTo>
                  <a:lnTo>
                    <a:pt x="1936" y="734"/>
                  </a:lnTo>
                  <a:cubicBezTo>
                    <a:pt x="1936" y="767"/>
                    <a:pt x="1835" y="767"/>
                    <a:pt x="1802" y="767"/>
                  </a:cubicBezTo>
                  <a:lnTo>
                    <a:pt x="1802" y="701"/>
                  </a:lnTo>
                  <a:lnTo>
                    <a:pt x="1835" y="701"/>
                  </a:lnTo>
                  <a:cubicBezTo>
                    <a:pt x="1835" y="701"/>
                    <a:pt x="1702" y="701"/>
                    <a:pt x="1769" y="600"/>
                  </a:cubicBezTo>
                  <a:cubicBezTo>
                    <a:pt x="1769" y="467"/>
                    <a:pt x="1702" y="334"/>
                    <a:pt x="1702" y="267"/>
                  </a:cubicBezTo>
                  <a:cubicBezTo>
                    <a:pt x="1635" y="167"/>
                    <a:pt x="1669" y="67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4015550" y="813525"/>
              <a:ext cx="189325" cy="88425"/>
            </a:xfrm>
            <a:custGeom>
              <a:avLst/>
              <a:gdLst/>
              <a:ahLst/>
              <a:cxnLst/>
              <a:rect l="l" t="t" r="r" b="b"/>
              <a:pathLst>
                <a:path w="7573" h="3537" extrusionOk="0">
                  <a:moveTo>
                    <a:pt x="234" y="1835"/>
                  </a:moveTo>
                  <a:cubicBezTo>
                    <a:pt x="235" y="1837"/>
                    <a:pt x="236" y="1838"/>
                    <a:pt x="238" y="1839"/>
                  </a:cubicBezTo>
                  <a:lnTo>
                    <a:pt x="238" y="1839"/>
                  </a:lnTo>
                  <a:cubicBezTo>
                    <a:pt x="242" y="1835"/>
                    <a:pt x="250" y="1835"/>
                    <a:pt x="267" y="1835"/>
                  </a:cubicBezTo>
                  <a:close/>
                  <a:moveTo>
                    <a:pt x="238" y="1839"/>
                  </a:moveTo>
                  <a:lnTo>
                    <a:pt x="238" y="1839"/>
                  </a:lnTo>
                  <a:cubicBezTo>
                    <a:pt x="234" y="1843"/>
                    <a:pt x="234" y="1851"/>
                    <a:pt x="234" y="1864"/>
                  </a:cubicBezTo>
                  <a:lnTo>
                    <a:pt x="234" y="1864"/>
                  </a:lnTo>
                  <a:cubicBezTo>
                    <a:pt x="241" y="1861"/>
                    <a:pt x="249" y="1853"/>
                    <a:pt x="238" y="1839"/>
                  </a:cubicBezTo>
                  <a:close/>
                  <a:moveTo>
                    <a:pt x="234" y="1864"/>
                  </a:moveTo>
                  <a:lnTo>
                    <a:pt x="234" y="1864"/>
                  </a:lnTo>
                  <a:cubicBezTo>
                    <a:pt x="225" y="1868"/>
                    <a:pt x="217" y="1868"/>
                    <a:pt x="234" y="1868"/>
                  </a:cubicBezTo>
                  <a:cubicBezTo>
                    <a:pt x="234" y="1867"/>
                    <a:pt x="234" y="1866"/>
                    <a:pt x="234" y="1864"/>
                  </a:cubicBezTo>
                  <a:close/>
                  <a:moveTo>
                    <a:pt x="6905" y="0"/>
                  </a:moveTo>
                  <a:cubicBezTo>
                    <a:pt x="6605" y="34"/>
                    <a:pt x="6338" y="101"/>
                    <a:pt x="6004" y="167"/>
                  </a:cubicBezTo>
                  <a:lnTo>
                    <a:pt x="6004" y="134"/>
                  </a:lnTo>
                  <a:cubicBezTo>
                    <a:pt x="5904" y="167"/>
                    <a:pt x="5838" y="167"/>
                    <a:pt x="5737" y="201"/>
                  </a:cubicBezTo>
                  <a:cubicBezTo>
                    <a:pt x="5704" y="201"/>
                    <a:pt x="5704" y="167"/>
                    <a:pt x="5704" y="167"/>
                  </a:cubicBezTo>
                  <a:cubicBezTo>
                    <a:pt x="5571" y="334"/>
                    <a:pt x="5104" y="434"/>
                    <a:pt x="5104" y="434"/>
                  </a:cubicBezTo>
                  <a:lnTo>
                    <a:pt x="5104" y="501"/>
                  </a:lnTo>
                  <a:cubicBezTo>
                    <a:pt x="5094" y="506"/>
                    <a:pt x="5086" y="508"/>
                    <a:pt x="5080" y="508"/>
                  </a:cubicBezTo>
                  <a:cubicBezTo>
                    <a:pt x="5051" y="508"/>
                    <a:pt x="5057" y="461"/>
                    <a:pt x="5027" y="461"/>
                  </a:cubicBezTo>
                  <a:cubicBezTo>
                    <a:pt x="5021" y="461"/>
                    <a:pt x="5013" y="463"/>
                    <a:pt x="5004" y="467"/>
                  </a:cubicBezTo>
                  <a:cubicBezTo>
                    <a:pt x="5004" y="534"/>
                    <a:pt x="4870" y="501"/>
                    <a:pt x="4837" y="534"/>
                  </a:cubicBezTo>
                  <a:cubicBezTo>
                    <a:pt x="4837" y="534"/>
                    <a:pt x="4770" y="534"/>
                    <a:pt x="4770" y="501"/>
                  </a:cubicBezTo>
                  <a:cubicBezTo>
                    <a:pt x="4770" y="534"/>
                    <a:pt x="4737" y="534"/>
                    <a:pt x="4737" y="534"/>
                  </a:cubicBezTo>
                  <a:lnTo>
                    <a:pt x="4770" y="601"/>
                  </a:lnTo>
                  <a:lnTo>
                    <a:pt x="4737" y="634"/>
                  </a:lnTo>
                  <a:cubicBezTo>
                    <a:pt x="4703" y="634"/>
                    <a:pt x="4703" y="601"/>
                    <a:pt x="4737" y="601"/>
                  </a:cubicBezTo>
                  <a:cubicBezTo>
                    <a:pt x="4570" y="601"/>
                    <a:pt x="3836" y="768"/>
                    <a:pt x="3703" y="801"/>
                  </a:cubicBezTo>
                  <a:cubicBezTo>
                    <a:pt x="3719" y="818"/>
                    <a:pt x="3736" y="818"/>
                    <a:pt x="3757" y="818"/>
                  </a:cubicBezTo>
                  <a:cubicBezTo>
                    <a:pt x="3778" y="818"/>
                    <a:pt x="3803" y="818"/>
                    <a:pt x="3836" y="834"/>
                  </a:cubicBezTo>
                  <a:cubicBezTo>
                    <a:pt x="3803" y="851"/>
                    <a:pt x="3778" y="851"/>
                    <a:pt x="3761" y="851"/>
                  </a:cubicBezTo>
                  <a:cubicBezTo>
                    <a:pt x="3744" y="851"/>
                    <a:pt x="3736" y="851"/>
                    <a:pt x="3736" y="868"/>
                  </a:cubicBezTo>
                  <a:cubicBezTo>
                    <a:pt x="3719" y="834"/>
                    <a:pt x="3703" y="834"/>
                    <a:pt x="3678" y="834"/>
                  </a:cubicBezTo>
                  <a:cubicBezTo>
                    <a:pt x="3653" y="834"/>
                    <a:pt x="3619" y="834"/>
                    <a:pt x="3569" y="801"/>
                  </a:cubicBezTo>
                  <a:lnTo>
                    <a:pt x="3569" y="834"/>
                  </a:lnTo>
                  <a:lnTo>
                    <a:pt x="3536" y="801"/>
                  </a:lnTo>
                  <a:cubicBezTo>
                    <a:pt x="3369" y="868"/>
                    <a:pt x="3469" y="834"/>
                    <a:pt x="3336" y="868"/>
                  </a:cubicBezTo>
                  <a:cubicBezTo>
                    <a:pt x="3254" y="922"/>
                    <a:pt x="3217" y="977"/>
                    <a:pt x="3188" y="977"/>
                  </a:cubicBezTo>
                  <a:cubicBezTo>
                    <a:pt x="3181" y="977"/>
                    <a:pt x="3175" y="974"/>
                    <a:pt x="3169" y="968"/>
                  </a:cubicBezTo>
                  <a:lnTo>
                    <a:pt x="3169" y="968"/>
                  </a:lnTo>
                  <a:cubicBezTo>
                    <a:pt x="3169" y="968"/>
                    <a:pt x="3202" y="1001"/>
                    <a:pt x="3169" y="1001"/>
                  </a:cubicBezTo>
                  <a:cubicBezTo>
                    <a:pt x="3169" y="994"/>
                    <a:pt x="3166" y="992"/>
                    <a:pt x="3161" y="992"/>
                  </a:cubicBezTo>
                  <a:cubicBezTo>
                    <a:pt x="3147" y="992"/>
                    <a:pt x="3118" y="1011"/>
                    <a:pt x="3094" y="1011"/>
                  </a:cubicBezTo>
                  <a:cubicBezTo>
                    <a:pt x="3084" y="1011"/>
                    <a:pt x="3076" y="1008"/>
                    <a:pt x="3069" y="1001"/>
                  </a:cubicBezTo>
                  <a:cubicBezTo>
                    <a:pt x="3036" y="1001"/>
                    <a:pt x="2935" y="1035"/>
                    <a:pt x="3002" y="1101"/>
                  </a:cubicBezTo>
                  <a:cubicBezTo>
                    <a:pt x="2935" y="1035"/>
                    <a:pt x="2902" y="1035"/>
                    <a:pt x="2935" y="1035"/>
                  </a:cubicBezTo>
                  <a:lnTo>
                    <a:pt x="2902" y="1035"/>
                  </a:lnTo>
                  <a:cubicBezTo>
                    <a:pt x="2869" y="1068"/>
                    <a:pt x="2835" y="1068"/>
                    <a:pt x="2806" y="1068"/>
                  </a:cubicBezTo>
                  <a:cubicBezTo>
                    <a:pt x="2777" y="1068"/>
                    <a:pt x="2752" y="1068"/>
                    <a:pt x="2735" y="1101"/>
                  </a:cubicBezTo>
                  <a:lnTo>
                    <a:pt x="2769" y="1101"/>
                  </a:lnTo>
                  <a:cubicBezTo>
                    <a:pt x="2755" y="1101"/>
                    <a:pt x="2742" y="1107"/>
                    <a:pt x="2729" y="1107"/>
                  </a:cubicBezTo>
                  <a:cubicBezTo>
                    <a:pt x="2709" y="1107"/>
                    <a:pt x="2689" y="1095"/>
                    <a:pt x="2669" y="1035"/>
                  </a:cubicBezTo>
                  <a:lnTo>
                    <a:pt x="2702" y="1001"/>
                  </a:lnTo>
                  <a:lnTo>
                    <a:pt x="2702" y="1001"/>
                  </a:lnTo>
                  <a:cubicBezTo>
                    <a:pt x="2602" y="1035"/>
                    <a:pt x="2569" y="1035"/>
                    <a:pt x="2502" y="1101"/>
                  </a:cubicBezTo>
                  <a:lnTo>
                    <a:pt x="2535" y="1101"/>
                  </a:lnTo>
                  <a:cubicBezTo>
                    <a:pt x="2435" y="1168"/>
                    <a:pt x="2035" y="1335"/>
                    <a:pt x="1935" y="1435"/>
                  </a:cubicBezTo>
                  <a:lnTo>
                    <a:pt x="2001" y="1468"/>
                  </a:lnTo>
                  <a:lnTo>
                    <a:pt x="1935" y="1502"/>
                  </a:lnTo>
                  <a:lnTo>
                    <a:pt x="1935" y="1368"/>
                  </a:lnTo>
                  <a:cubicBezTo>
                    <a:pt x="1835" y="1435"/>
                    <a:pt x="1034" y="1635"/>
                    <a:pt x="901" y="1635"/>
                  </a:cubicBezTo>
                  <a:cubicBezTo>
                    <a:pt x="867" y="1635"/>
                    <a:pt x="867" y="1535"/>
                    <a:pt x="867" y="1535"/>
                  </a:cubicBezTo>
                  <a:cubicBezTo>
                    <a:pt x="834" y="1602"/>
                    <a:pt x="867" y="1602"/>
                    <a:pt x="767" y="1635"/>
                  </a:cubicBezTo>
                  <a:lnTo>
                    <a:pt x="767" y="1602"/>
                  </a:lnTo>
                  <a:cubicBezTo>
                    <a:pt x="734" y="1602"/>
                    <a:pt x="734" y="1602"/>
                    <a:pt x="734" y="1635"/>
                  </a:cubicBezTo>
                  <a:cubicBezTo>
                    <a:pt x="767" y="1635"/>
                    <a:pt x="767" y="1702"/>
                    <a:pt x="767" y="1702"/>
                  </a:cubicBezTo>
                  <a:lnTo>
                    <a:pt x="701" y="1702"/>
                  </a:lnTo>
                  <a:lnTo>
                    <a:pt x="701" y="1668"/>
                  </a:lnTo>
                  <a:cubicBezTo>
                    <a:pt x="701" y="1668"/>
                    <a:pt x="701" y="1802"/>
                    <a:pt x="600" y="1802"/>
                  </a:cubicBezTo>
                  <a:cubicBezTo>
                    <a:pt x="500" y="1802"/>
                    <a:pt x="367" y="1835"/>
                    <a:pt x="234" y="1868"/>
                  </a:cubicBezTo>
                  <a:cubicBezTo>
                    <a:pt x="167" y="2002"/>
                    <a:pt x="33" y="1935"/>
                    <a:pt x="0" y="2002"/>
                  </a:cubicBezTo>
                  <a:cubicBezTo>
                    <a:pt x="0" y="2102"/>
                    <a:pt x="167" y="3436"/>
                    <a:pt x="200" y="3503"/>
                  </a:cubicBezTo>
                  <a:lnTo>
                    <a:pt x="234" y="3503"/>
                  </a:lnTo>
                  <a:lnTo>
                    <a:pt x="234" y="3470"/>
                  </a:lnTo>
                  <a:cubicBezTo>
                    <a:pt x="241" y="3463"/>
                    <a:pt x="246" y="3460"/>
                    <a:pt x="251" y="3460"/>
                  </a:cubicBezTo>
                  <a:cubicBezTo>
                    <a:pt x="265" y="3460"/>
                    <a:pt x="274" y="3479"/>
                    <a:pt x="299" y="3479"/>
                  </a:cubicBezTo>
                  <a:cubicBezTo>
                    <a:pt x="308" y="3479"/>
                    <a:pt x="320" y="3477"/>
                    <a:pt x="334" y="3470"/>
                  </a:cubicBezTo>
                  <a:lnTo>
                    <a:pt x="334" y="3470"/>
                  </a:lnTo>
                  <a:cubicBezTo>
                    <a:pt x="334" y="3503"/>
                    <a:pt x="267" y="3503"/>
                    <a:pt x="234" y="3536"/>
                  </a:cubicBezTo>
                  <a:cubicBezTo>
                    <a:pt x="267" y="3536"/>
                    <a:pt x="334" y="3536"/>
                    <a:pt x="334" y="3503"/>
                  </a:cubicBezTo>
                  <a:cubicBezTo>
                    <a:pt x="367" y="3503"/>
                    <a:pt x="334" y="3536"/>
                    <a:pt x="367" y="3536"/>
                  </a:cubicBezTo>
                  <a:cubicBezTo>
                    <a:pt x="394" y="3536"/>
                    <a:pt x="420" y="3494"/>
                    <a:pt x="464" y="3494"/>
                  </a:cubicBezTo>
                  <a:cubicBezTo>
                    <a:pt x="475" y="3494"/>
                    <a:pt x="487" y="3496"/>
                    <a:pt x="500" y="3503"/>
                  </a:cubicBezTo>
                  <a:cubicBezTo>
                    <a:pt x="567" y="3503"/>
                    <a:pt x="600" y="3436"/>
                    <a:pt x="701" y="3436"/>
                  </a:cubicBezTo>
                  <a:cubicBezTo>
                    <a:pt x="723" y="3436"/>
                    <a:pt x="745" y="3407"/>
                    <a:pt x="787" y="3407"/>
                  </a:cubicBezTo>
                  <a:cubicBezTo>
                    <a:pt x="808" y="3407"/>
                    <a:pt x="834" y="3414"/>
                    <a:pt x="867" y="3436"/>
                  </a:cubicBezTo>
                  <a:cubicBezTo>
                    <a:pt x="867" y="3436"/>
                    <a:pt x="834" y="3370"/>
                    <a:pt x="867" y="3370"/>
                  </a:cubicBezTo>
                  <a:cubicBezTo>
                    <a:pt x="912" y="3370"/>
                    <a:pt x="956" y="3355"/>
                    <a:pt x="991" y="3355"/>
                  </a:cubicBezTo>
                  <a:cubicBezTo>
                    <a:pt x="1008" y="3355"/>
                    <a:pt x="1023" y="3358"/>
                    <a:pt x="1034" y="3370"/>
                  </a:cubicBezTo>
                  <a:lnTo>
                    <a:pt x="1067" y="3336"/>
                  </a:lnTo>
                  <a:cubicBezTo>
                    <a:pt x="1268" y="3303"/>
                    <a:pt x="2168" y="3003"/>
                    <a:pt x="2368" y="2969"/>
                  </a:cubicBezTo>
                  <a:cubicBezTo>
                    <a:pt x="2702" y="2869"/>
                    <a:pt x="3369" y="2702"/>
                    <a:pt x="3703" y="2536"/>
                  </a:cubicBezTo>
                  <a:cubicBezTo>
                    <a:pt x="3725" y="2558"/>
                    <a:pt x="3747" y="2565"/>
                    <a:pt x="3769" y="2565"/>
                  </a:cubicBezTo>
                  <a:cubicBezTo>
                    <a:pt x="3814" y="2565"/>
                    <a:pt x="3858" y="2536"/>
                    <a:pt x="3903" y="2536"/>
                  </a:cubicBezTo>
                  <a:cubicBezTo>
                    <a:pt x="3869" y="2536"/>
                    <a:pt x="3869" y="2502"/>
                    <a:pt x="3903" y="2502"/>
                  </a:cubicBezTo>
                  <a:cubicBezTo>
                    <a:pt x="4070" y="2469"/>
                    <a:pt x="3903" y="2469"/>
                    <a:pt x="4070" y="2436"/>
                  </a:cubicBezTo>
                  <a:cubicBezTo>
                    <a:pt x="4270" y="2335"/>
                    <a:pt x="5037" y="2169"/>
                    <a:pt x="5204" y="2169"/>
                  </a:cubicBezTo>
                  <a:cubicBezTo>
                    <a:pt x="5270" y="2102"/>
                    <a:pt x="5404" y="2102"/>
                    <a:pt x="5504" y="2035"/>
                  </a:cubicBezTo>
                  <a:cubicBezTo>
                    <a:pt x="5571" y="2002"/>
                    <a:pt x="6171" y="1935"/>
                    <a:pt x="6271" y="1868"/>
                  </a:cubicBezTo>
                  <a:cubicBezTo>
                    <a:pt x="6305" y="1857"/>
                    <a:pt x="6327" y="1854"/>
                    <a:pt x="6344" y="1854"/>
                  </a:cubicBezTo>
                  <a:cubicBezTo>
                    <a:pt x="6379" y="1854"/>
                    <a:pt x="6394" y="1868"/>
                    <a:pt x="6438" y="1868"/>
                  </a:cubicBezTo>
                  <a:cubicBezTo>
                    <a:pt x="6405" y="1802"/>
                    <a:pt x="6505" y="1768"/>
                    <a:pt x="6538" y="1768"/>
                  </a:cubicBezTo>
                  <a:cubicBezTo>
                    <a:pt x="6571" y="1702"/>
                    <a:pt x="6671" y="1635"/>
                    <a:pt x="6738" y="1635"/>
                  </a:cubicBezTo>
                  <a:lnTo>
                    <a:pt x="6738" y="1668"/>
                  </a:lnTo>
                  <a:cubicBezTo>
                    <a:pt x="6772" y="1635"/>
                    <a:pt x="6938" y="1602"/>
                    <a:pt x="7005" y="1602"/>
                  </a:cubicBezTo>
                  <a:cubicBezTo>
                    <a:pt x="7105" y="1602"/>
                    <a:pt x="7272" y="1602"/>
                    <a:pt x="7439" y="1502"/>
                  </a:cubicBezTo>
                  <a:lnTo>
                    <a:pt x="7572" y="1602"/>
                  </a:lnTo>
                  <a:cubicBezTo>
                    <a:pt x="7572" y="1602"/>
                    <a:pt x="7405" y="301"/>
                    <a:pt x="7172" y="101"/>
                  </a:cubicBezTo>
                  <a:lnTo>
                    <a:pt x="7172" y="34"/>
                  </a:lnTo>
                  <a:lnTo>
                    <a:pt x="7105" y="34"/>
                  </a:lnTo>
                  <a:cubicBezTo>
                    <a:pt x="7083" y="34"/>
                    <a:pt x="7061" y="63"/>
                    <a:pt x="7048" y="63"/>
                  </a:cubicBezTo>
                  <a:cubicBezTo>
                    <a:pt x="7042" y="63"/>
                    <a:pt x="7038" y="56"/>
                    <a:pt x="7038" y="34"/>
                  </a:cubicBezTo>
                  <a:lnTo>
                    <a:pt x="7105" y="34"/>
                  </a:lnTo>
                  <a:cubicBezTo>
                    <a:pt x="7072" y="34"/>
                    <a:pt x="7072" y="0"/>
                    <a:pt x="7105" y="0"/>
                  </a:cubicBezTo>
                  <a:lnTo>
                    <a:pt x="7072" y="0"/>
                  </a:lnTo>
                  <a:cubicBezTo>
                    <a:pt x="7038" y="0"/>
                    <a:pt x="7038" y="34"/>
                    <a:pt x="7005" y="34"/>
                  </a:cubicBezTo>
                  <a:cubicBezTo>
                    <a:pt x="6938" y="34"/>
                    <a:pt x="7005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5"/>
          <p:cNvSpPr/>
          <p:nvPr/>
        </p:nvSpPr>
        <p:spPr>
          <a:xfrm>
            <a:off x="865625" y="1427601"/>
            <a:ext cx="228000" cy="2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55"/>
          <p:cNvSpPr/>
          <p:nvPr/>
        </p:nvSpPr>
        <p:spPr>
          <a:xfrm>
            <a:off x="865625" y="2541426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55"/>
          <p:cNvSpPr/>
          <p:nvPr/>
        </p:nvSpPr>
        <p:spPr>
          <a:xfrm>
            <a:off x="4571975" y="2498000"/>
            <a:ext cx="228000" cy="2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55"/>
          <p:cNvSpPr/>
          <p:nvPr/>
        </p:nvSpPr>
        <p:spPr>
          <a:xfrm>
            <a:off x="4875175" y="3156875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55"/>
          <p:cNvSpPr/>
          <p:nvPr/>
        </p:nvSpPr>
        <p:spPr>
          <a:xfrm>
            <a:off x="865625" y="3651501"/>
            <a:ext cx="228000" cy="2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55"/>
          <p:cNvSpPr/>
          <p:nvPr/>
        </p:nvSpPr>
        <p:spPr>
          <a:xfrm>
            <a:off x="6703875" y="2185025"/>
            <a:ext cx="228000" cy="2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Referensi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3" name="Google Shape;1633;p53"/>
          <p:cNvSpPr txBox="1">
            <a:spLocks/>
          </p:cNvSpPr>
          <p:nvPr/>
        </p:nvSpPr>
        <p:spPr>
          <a:xfrm>
            <a:off x="1131512" y="960826"/>
            <a:ext cx="7108925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000" b="1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 b="0" i="0" u="none" strike="noStrike" cap="none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pPr algn="l"/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600" b="0" dirty="0" smtClean="0">
                <a:hlinkClick r:id="rId3"/>
              </a:rPr>
              <a:t>https://www.educative.io/answers/what-is-a-linked-list</a:t>
            </a:r>
            <a:endParaRPr lang="en-US" sz="1600" b="0" dirty="0" smtClean="0"/>
          </a:p>
          <a:p>
            <a:pPr algn="l"/>
            <a:r>
              <a:rPr lang="en-US" sz="1600" b="0" dirty="0" smtClean="0"/>
              <a:t/>
            </a:r>
            <a:br>
              <a:rPr lang="en-US" sz="1600" b="0" dirty="0" smtClean="0"/>
            </a:br>
            <a:r>
              <a:rPr lang="en-US" sz="1600" b="0" dirty="0" smtClean="0">
                <a:hlinkClick r:id="rId4"/>
              </a:rPr>
              <a:t>https://www.simplilearn.com/tutorials/data-structure-tutorial/types-of-linked-list</a:t>
            </a:r>
            <a:endParaRPr lang="en-US" sz="1600" b="0" dirty="0" smtClean="0"/>
          </a:p>
          <a:p>
            <a:pPr algn="l"/>
            <a:r>
              <a:rPr lang="en-US" sz="1600" b="0" dirty="0" smtClean="0"/>
              <a:t/>
            </a:r>
            <a:br>
              <a:rPr lang="en-US" sz="1600" b="0" dirty="0" smtClean="0"/>
            </a:br>
            <a:r>
              <a:rPr lang="en-US" sz="1600" b="0" dirty="0" smtClean="0">
                <a:hlinkClick r:id="rId5"/>
              </a:rPr>
              <a:t>https://www.geeksforgeeks.org/advantages-and-disadvantages-of-linked-list</a:t>
            </a:r>
            <a:endParaRPr lang="en-US" sz="1600" b="0" dirty="0" smtClean="0"/>
          </a:p>
          <a:p>
            <a:pPr algn="l"/>
            <a:r>
              <a:rPr lang="en-US" sz="1600" b="0" dirty="0" smtClean="0"/>
              <a:t/>
            </a:r>
            <a:br>
              <a:rPr lang="en-US" sz="1600" b="0" dirty="0" smtClean="0"/>
            </a:br>
            <a:r>
              <a:rPr lang="en-US" sz="1600" b="0" u="sng" dirty="0" smtClean="0">
                <a:hlinkClick r:id="rId6"/>
              </a:rPr>
              <a:t>https://www.geeksforgeeks.org/what-is-data-structure-types-classifications-and-applications</a:t>
            </a:r>
            <a:r>
              <a:rPr lang="en-US" sz="1600" b="0" dirty="0" smtClean="0"/>
              <a:t/>
            </a:r>
            <a:br>
              <a:rPr lang="en-US" sz="1600" b="0" dirty="0" smtClean="0"/>
            </a:br>
            <a:endParaRPr lang="en-US" sz="1600" b="0" dirty="0"/>
          </a:p>
        </p:txBody>
      </p:sp>
      <p:grpSp>
        <p:nvGrpSpPr>
          <p:cNvPr id="25" name="Google Shape;2218;p64"/>
          <p:cNvGrpSpPr/>
          <p:nvPr/>
        </p:nvGrpSpPr>
        <p:grpSpPr>
          <a:xfrm>
            <a:off x="7411830" y="508573"/>
            <a:ext cx="1726849" cy="1428181"/>
            <a:chOff x="5308702" y="2008221"/>
            <a:chExt cx="2246208" cy="2071605"/>
          </a:xfrm>
        </p:grpSpPr>
        <p:sp>
          <p:nvSpPr>
            <p:cNvPr id="26" name="Google Shape;2219;p64"/>
            <p:cNvSpPr/>
            <p:nvPr/>
          </p:nvSpPr>
          <p:spPr>
            <a:xfrm flipH="1">
              <a:off x="5482750" y="2046013"/>
              <a:ext cx="2072160" cy="1843614"/>
            </a:xfrm>
            <a:custGeom>
              <a:avLst/>
              <a:gdLst/>
              <a:ahLst/>
              <a:cxnLst/>
              <a:rect l="l" t="t" r="r" b="b"/>
              <a:pathLst>
                <a:path w="89298" h="79449" extrusionOk="0">
                  <a:moveTo>
                    <a:pt x="67419" y="0"/>
                  </a:moveTo>
                  <a:cubicBezTo>
                    <a:pt x="65991" y="0"/>
                    <a:pt x="64565" y="189"/>
                    <a:pt x="63179" y="588"/>
                  </a:cubicBezTo>
                  <a:cubicBezTo>
                    <a:pt x="60577" y="1355"/>
                    <a:pt x="58242" y="2723"/>
                    <a:pt x="55707" y="3623"/>
                  </a:cubicBezTo>
                  <a:cubicBezTo>
                    <a:pt x="53172" y="4557"/>
                    <a:pt x="50303" y="4958"/>
                    <a:pt x="46400" y="5125"/>
                  </a:cubicBezTo>
                  <a:cubicBezTo>
                    <a:pt x="44772" y="5108"/>
                    <a:pt x="43135" y="5090"/>
                    <a:pt x="41495" y="5090"/>
                  </a:cubicBezTo>
                  <a:cubicBezTo>
                    <a:pt x="36485" y="5090"/>
                    <a:pt x="31445" y="5262"/>
                    <a:pt x="26520" y="6192"/>
                  </a:cubicBezTo>
                  <a:cubicBezTo>
                    <a:pt x="19982" y="7426"/>
                    <a:pt x="13544" y="10095"/>
                    <a:pt x="8840" y="14798"/>
                  </a:cubicBezTo>
                  <a:cubicBezTo>
                    <a:pt x="4137" y="19535"/>
                    <a:pt x="1368" y="26073"/>
                    <a:pt x="701" y="32778"/>
                  </a:cubicBezTo>
                  <a:cubicBezTo>
                    <a:pt x="1" y="39449"/>
                    <a:pt x="1268" y="46287"/>
                    <a:pt x="3703" y="52559"/>
                  </a:cubicBezTo>
                  <a:cubicBezTo>
                    <a:pt x="6772" y="60397"/>
                    <a:pt x="11842" y="67603"/>
                    <a:pt x="18814" y="72139"/>
                  </a:cubicBezTo>
                  <a:cubicBezTo>
                    <a:pt x="24685" y="75975"/>
                    <a:pt x="31657" y="77743"/>
                    <a:pt x="38528" y="78744"/>
                  </a:cubicBezTo>
                  <a:cubicBezTo>
                    <a:pt x="41650" y="79171"/>
                    <a:pt x="44831" y="79448"/>
                    <a:pt x="47996" y="79448"/>
                  </a:cubicBezTo>
                  <a:cubicBezTo>
                    <a:pt x="52744" y="79448"/>
                    <a:pt x="57455" y="78824"/>
                    <a:pt x="61878" y="77143"/>
                  </a:cubicBezTo>
                  <a:cubicBezTo>
                    <a:pt x="69517" y="74241"/>
                    <a:pt x="75822" y="68336"/>
                    <a:pt x="80091" y="61331"/>
                  </a:cubicBezTo>
                  <a:cubicBezTo>
                    <a:pt x="84394" y="54326"/>
                    <a:pt x="86829" y="46254"/>
                    <a:pt x="88097" y="38081"/>
                  </a:cubicBezTo>
                  <a:cubicBezTo>
                    <a:pt x="89031" y="32144"/>
                    <a:pt x="89298" y="26040"/>
                    <a:pt x="88164" y="20135"/>
                  </a:cubicBezTo>
                  <a:cubicBezTo>
                    <a:pt x="86996" y="14264"/>
                    <a:pt x="84194" y="8594"/>
                    <a:pt x="79691" y="4724"/>
                  </a:cubicBezTo>
                  <a:cubicBezTo>
                    <a:pt x="76288" y="1800"/>
                    <a:pt x="71838" y="0"/>
                    <a:pt x="67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220;p64"/>
            <p:cNvGrpSpPr/>
            <p:nvPr/>
          </p:nvGrpSpPr>
          <p:grpSpPr>
            <a:xfrm>
              <a:off x="5308702" y="2008221"/>
              <a:ext cx="2034523" cy="2071605"/>
              <a:chOff x="5308702" y="2143996"/>
              <a:chExt cx="2034523" cy="2071605"/>
            </a:xfrm>
          </p:grpSpPr>
          <p:grpSp>
            <p:nvGrpSpPr>
              <p:cNvPr id="28" name="Google Shape;2221;p64"/>
              <p:cNvGrpSpPr/>
              <p:nvPr/>
            </p:nvGrpSpPr>
            <p:grpSpPr>
              <a:xfrm>
                <a:off x="5892232" y="2143996"/>
                <a:ext cx="1450993" cy="1952812"/>
                <a:chOff x="3903825" y="978975"/>
                <a:chExt cx="2385325" cy="3209750"/>
              </a:xfrm>
            </p:grpSpPr>
            <p:sp>
              <p:nvSpPr>
                <p:cNvPr id="33" name="Google Shape;2222;p64"/>
                <p:cNvSpPr/>
                <p:nvPr/>
              </p:nvSpPr>
              <p:spPr>
                <a:xfrm>
                  <a:off x="6128800" y="3239425"/>
                  <a:ext cx="15200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0" h="4845" extrusionOk="0">
                      <a:moveTo>
                        <a:pt x="2767" y="1"/>
                      </a:moveTo>
                      <a:cubicBezTo>
                        <a:pt x="672" y="1"/>
                        <a:pt x="0" y="1987"/>
                        <a:pt x="0" y="1987"/>
                      </a:cubicBezTo>
                      <a:lnTo>
                        <a:pt x="2007" y="4844"/>
                      </a:lnTo>
                      <a:lnTo>
                        <a:pt x="4955" y="4145"/>
                      </a:lnTo>
                      <a:cubicBezTo>
                        <a:pt x="5381" y="4024"/>
                        <a:pt x="5836" y="3902"/>
                        <a:pt x="6019" y="3507"/>
                      </a:cubicBezTo>
                      <a:cubicBezTo>
                        <a:pt x="6080" y="3355"/>
                        <a:pt x="6080" y="3203"/>
                        <a:pt x="6049" y="3051"/>
                      </a:cubicBezTo>
                      <a:cubicBezTo>
                        <a:pt x="6049" y="3051"/>
                        <a:pt x="5411" y="194"/>
                        <a:pt x="3040" y="11"/>
                      </a:cubicBezTo>
                      <a:cubicBezTo>
                        <a:pt x="2946" y="4"/>
                        <a:pt x="2855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17738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23;p64"/>
                <p:cNvSpPr/>
                <p:nvPr/>
              </p:nvSpPr>
              <p:spPr>
                <a:xfrm>
                  <a:off x="5088500" y="3247300"/>
                  <a:ext cx="1200650" cy="9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26" h="37657" extrusionOk="0">
                      <a:moveTo>
                        <a:pt x="42312" y="0"/>
                      </a:moveTo>
                      <a:lnTo>
                        <a:pt x="3223" y="8511"/>
                      </a:lnTo>
                      <a:cubicBezTo>
                        <a:pt x="1764" y="17447"/>
                        <a:pt x="700" y="26414"/>
                        <a:pt x="1" y="35411"/>
                      </a:cubicBezTo>
                      <a:cubicBezTo>
                        <a:pt x="1" y="35411"/>
                        <a:pt x="34101" y="37657"/>
                        <a:pt x="40854" y="37657"/>
                      </a:cubicBezTo>
                      <a:cubicBezTo>
                        <a:pt x="41596" y="37657"/>
                        <a:pt x="42008" y="37630"/>
                        <a:pt x="42008" y="37569"/>
                      </a:cubicBezTo>
                      <a:cubicBezTo>
                        <a:pt x="47904" y="25989"/>
                        <a:pt x="48026" y="11672"/>
                        <a:pt x="423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224;p64"/>
                <p:cNvSpPr/>
                <p:nvPr/>
              </p:nvSpPr>
              <p:spPr>
                <a:xfrm>
                  <a:off x="5506476" y="3534537"/>
                  <a:ext cx="74467" cy="62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5199" fill="none" extrusionOk="0">
                      <a:moveTo>
                        <a:pt x="396" y="1"/>
                      </a:moveTo>
                      <a:cubicBezTo>
                        <a:pt x="304" y="2615"/>
                        <a:pt x="183" y="5198"/>
                        <a:pt x="61" y="7812"/>
                      </a:cubicBezTo>
                      <a:cubicBezTo>
                        <a:pt x="31" y="8572"/>
                        <a:pt x="0" y="9332"/>
                        <a:pt x="335" y="10031"/>
                      </a:cubicBezTo>
                      <a:cubicBezTo>
                        <a:pt x="791" y="10913"/>
                        <a:pt x="1915" y="11399"/>
                        <a:pt x="2888" y="11095"/>
                      </a:cubicBezTo>
                      <a:cubicBezTo>
                        <a:pt x="2888" y="11095"/>
                        <a:pt x="2584" y="20791"/>
                        <a:pt x="2523" y="2519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225;p64"/>
                <p:cNvSpPr/>
                <p:nvPr/>
              </p:nvSpPr>
              <p:spPr>
                <a:xfrm>
                  <a:off x="5167525" y="3582400"/>
                  <a:ext cx="128450" cy="26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10579" fill="none" extrusionOk="0">
                      <a:moveTo>
                        <a:pt x="4499" y="1"/>
                      </a:moveTo>
                      <a:cubicBezTo>
                        <a:pt x="5138" y="1977"/>
                        <a:pt x="5016" y="4195"/>
                        <a:pt x="4226" y="6110"/>
                      </a:cubicBezTo>
                      <a:cubicBezTo>
                        <a:pt x="3436" y="8025"/>
                        <a:pt x="1916" y="9667"/>
                        <a:pt x="1" y="1057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226;p64"/>
                <p:cNvSpPr/>
                <p:nvPr/>
              </p:nvSpPr>
              <p:spPr>
                <a:xfrm>
                  <a:off x="5867400" y="3503375"/>
                  <a:ext cx="262175" cy="2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10609" fill="none" extrusionOk="0">
                      <a:moveTo>
                        <a:pt x="0" y="1"/>
                      </a:moveTo>
                      <a:cubicBezTo>
                        <a:pt x="608" y="2645"/>
                        <a:pt x="1459" y="5290"/>
                        <a:pt x="3253" y="7296"/>
                      </a:cubicBezTo>
                      <a:cubicBezTo>
                        <a:pt x="5046" y="9332"/>
                        <a:pt x="7903" y="10609"/>
                        <a:pt x="10487" y="984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227;p64"/>
                <p:cNvSpPr/>
                <p:nvPr/>
              </p:nvSpPr>
              <p:spPr>
                <a:xfrm>
                  <a:off x="4566450" y="978975"/>
                  <a:ext cx="1129225" cy="13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69" h="52367" extrusionOk="0">
                      <a:moveTo>
                        <a:pt x="22949" y="1"/>
                      </a:moveTo>
                      <a:cubicBezTo>
                        <a:pt x="22645" y="1"/>
                        <a:pt x="22341" y="11"/>
                        <a:pt x="22038" y="33"/>
                      </a:cubicBezTo>
                      <a:cubicBezTo>
                        <a:pt x="17782" y="307"/>
                        <a:pt x="13709" y="2738"/>
                        <a:pt x="11491" y="6325"/>
                      </a:cubicBezTo>
                      <a:cubicBezTo>
                        <a:pt x="7600" y="6690"/>
                        <a:pt x="4986" y="9516"/>
                        <a:pt x="4104" y="12708"/>
                      </a:cubicBezTo>
                      <a:cubicBezTo>
                        <a:pt x="3253" y="15930"/>
                        <a:pt x="3800" y="19334"/>
                        <a:pt x="4712" y="22495"/>
                      </a:cubicBezTo>
                      <a:cubicBezTo>
                        <a:pt x="4439" y="22587"/>
                        <a:pt x="5047" y="28605"/>
                        <a:pt x="5047" y="28605"/>
                      </a:cubicBezTo>
                      <a:cubicBezTo>
                        <a:pt x="3314" y="31219"/>
                        <a:pt x="1673" y="34015"/>
                        <a:pt x="852" y="37085"/>
                      </a:cubicBezTo>
                      <a:cubicBezTo>
                        <a:pt x="1" y="40155"/>
                        <a:pt x="92" y="43590"/>
                        <a:pt x="1612" y="46356"/>
                      </a:cubicBezTo>
                      <a:cubicBezTo>
                        <a:pt x="3740" y="50186"/>
                        <a:pt x="8299" y="52161"/>
                        <a:pt x="12646" y="52344"/>
                      </a:cubicBezTo>
                      <a:cubicBezTo>
                        <a:pt x="12964" y="52359"/>
                        <a:pt x="13281" y="52367"/>
                        <a:pt x="13599" y="52367"/>
                      </a:cubicBezTo>
                      <a:cubicBezTo>
                        <a:pt x="17645" y="52367"/>
                        <a:pt x="21613" y="51157"/>
                        <a:pt x="25503" y="49973"/>
                      </a:cubicBezTo>
                      <a:cubicBezTo>
                        <a:pt x="28816" y="48940"/>
                        <a:pt x="32464" y="48788"/>
                        <a:pt x="35807" y="47633"/>
                      </a:cubicBezTo>
                      <a:cubicBezTo>
                        <a:pt x="39151" y="46508"/>
                        <a:pt x="42251" y="44350"/>
                        <a:pt x="43832" y="41189"/>
                      </a:cubicBezTo>
                      <a:cubicBezTo>
                        <a:pt x="45108" y="38514"/>
                        <a:pt x="45169" y="35292"/>
                        <a:pt x="44105" y="32526"/>
                      </a:cubicBezTo>
                      <a:cubicBezTo>
                        <a:pt x="43041" y="29730"/>
                        <a:pt x="40974" y="27419"/>
                        <a:pt x="38391" y="25930"/>
                      </a:cubicBezTo>
                      <a:cubicBezTo>
                        <a:pt x="38330" y="25535"/>
                        <a:pt x="36050" y="16872"/>
                        <a:pt x="36050" y="16872"/>
                      </a:cubicBezTo>
                      <a:cubicBezTo>
                        <a:pt x="37114" y="12708"/>
                        <a:pt x="36111" y="8118"/>
                        <a:pt x="33375" y="4866"/>
                      </a:cubicBezTo>
                      <a:cubicBezTo>
                        <a:pt x="30835" y="1817"/>
                        <a:pt x="26905" y="1"/>
                        <a:pt x="229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228;p64"/>
                <p:cNvSpPr/>
                <p:nvPr/>
              </p:nvSpPr>
              <p:spPr>
                <a:xfrm>
                  <a:off x="5029225" y="1814900"/>
                  <a:ext cx="220400" cy="26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6" h="10488" extrusionOk="0">
                      <a:moveTo>
                        <a:pt x="5776" y="1"/>
                      </a:moveTo>
                      <a:lnTo>
                        <a:pt x="1" y="1277"/>
                      </a:lnTo>
                      <a:cubicBezTo>
                        <a:pt x="700" y="4378"/>
                        <a:pt x="1338" y="7417"/>
                        <a:pt x="2007" y="10487"/>
                      </a:cubicBezTo>
                      <a:cubicBezTo>
                        <a:pt x="2007" y="10487"/>
                        <a:pt x="8816" y="8846"/>
                        <a:pt x="8816" y="8815"/>
                      </a:cubicBezTo>
                      <a:cubicBezTo>
                        <a:pt x="7782" y="5898"/>
                        <a:pt x="6810" y="2949"/>
                        <a:pt x="5776" y="62"/>
                      </a:cubicBezTo>
                      <a:lnTo>
                        <a:pt x="5776" y="1"/>
                      </a:ln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229;p64"/>
                <p:cNvSpPr/>
                <p:nvPr/>
              </p:nvSpPr>
              <p:spPr>
                <a:xfrm>
                  <a:off x="4596850" y="1495575"/>
                  <a:ext cx="210525" cy="29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1" h="11709" extrusionOk="0">
                      <a:moveTo>
                        <a:pt x="3440" y="1"/>
                      </a:moveTo>
                      <a:cubicBezTo>
                        <a:pt x="2714" y="1"/>
                        <a:pt x="1975" y="262"/>
                        <a:pt x="1429" y="737"/>
                      </a:cubicBezTo>
                      <a:cubicBezTo>
                        <a:pt x="457" y="1527"/>
                        <a:pt x="1" y="2804"/>
                        <a:pt x="1" y="4081"/>
                      </a:cubicBezTo>
                      <a:cubicBezTo>
                        <a:pt x="1" y="5327"/>
                        <a:pt x="457" y="6543"/>
                        <a:pt x="1034" y="7637"/>
                      </a:cubicBezTo>
                      <a:cubicBezTo>
                        <a:pt x="1764" y="9005"/>
                        <a:pt x="2706" y="10312"/>
                        <a:pt x="4043" y="11072"/>
                      </a:cubicBezTo>
                      <a:cubicBezTo>
                        <a:pt x="4756" y="11476"/>
                        <a:pt x="5589" y="11709"/>
                        <a:pt x="6405" y="11709"/>
                      </a:cubicBezTo>
                      <a:cubicBezTo>
                        <a:pt x="7121" y="11709"/>
                        <a:pt x="7824" y="11530"/>
                        <a:pt x="8420" y="11132"/>
                      </a:cubicBezTo>
                      <a:lnTo>
                        <a:pt x="4925" y="433"/>
                      </a:lnTo>
                      <a:cubicBezTo>
                        <a:pt x="4490" y="139"/>
                        <a:pt x="3968" y="1"/>
                        <a:pt x="3440" y="1"/>
                      </a:cubicBez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230;p64"/>
                <p:cNvSpPr/>
                <p:nvPr/>
              </p:nvSpPr>
              <p:spPr>
                <a:xfrm>
                  <a:off x="5326350" y="1373250"/>
                  <a:ext cx="301700" cy="29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8" h="11887" extrusionOk="0">
                      <a:moveTo>
                        <a:pt x="6621" y="1"/>
                      </a:moveTo>
                      <a:cubicBezTo>
                        <a:pt x="6531" y="1"/>
                        <a:pt x="6442" y="3"/>
                        <a:pt x="6353" y="7"/>
                      </a:cubicBezTo>
                      <a:cubicBezTo>
                        <a:pt x="4317" y="98"/>
                        <a:pt x="2402" y="1101"/>
                        <a:pt x="791" y="2317"/>
                      </a:cubicBezTo>
                      <a:lnTo>
                        <a:pt x="1" y="10068"/>
                      </a:lnTo>
                      <a:cubicBezTo>
                        <a:pt x="1314" y="11252"/>
                        <a:pt x="3069" y="11887"/>
                        <a:pt x="4823" y="11887"/>
                      </a:cubicBezTo>
                      <a:cubicBezTo>
                        <a:pt x="5546" y="11887"/>
                        <a:pt x="6269" y="11779"/>
                        <a:pt x="6961" y="11557"/>
                      </a:cubicBezTo>
                      <a:cubicBezTo>
                        <a:pt x="9302" y="10797"/>
                        <a:pt x="11217" y="8730"/>
                        <a:pt x="11794" y="6329"/>
                      </a:cubicBezTo>
                      <a:cubicBezTo>
                        <a:pt x="12068" y="5113"/>
                        <a:pt x="12007" y="3806"/>
                        <a:pt x="11429" y="2651"/>
                      </a:cubicBezTo>
                      <a:cubicBezTo>
                        <a:pt x="10587" y="937"/>
                        <a:pt x="8551" y="1"/>
                        <a:pt x="6621" y="1"/>
                      </a:cubicBez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31;p64"/>
                <p:cNvSpPr/>
                <p:nvPr/>
              </p:nvSpPr>
              <p:spPr>
                <a:xfrm>
                  <a:off x="4703250" y="1314150"/>
                  <a:ext cx="686950" cy="56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8" h="22520" extrusionOk="0">
                      <a:moveTo>
                        <a:pt x="6474" y="0"/>
                      </a:moveTo>
                      <a:cubicBezTo>
                        <a:pt x="6505" y="182"/>
                        <a:pt x="578" y="4225"/>
                        <a:pt x="304" y="7477"/>
                      </a:cubicBezTo>
                      <a:cubicBezTo>
                        <a:pt x="0" y="11672"/>
                        <a:pt x="456" y="14408"/>
                        <a:pt x="3313" y="17782"/>
                      </a:cubicBezTo>
                      <a:cubicBezTo>
                        <a:pt x="5845" y="20771"/>
                        <a:pt x="9761" y="22520"/>
                        <a:pt x="13666" y="22520"/>
                      </a:cubicBezTo>
                      <a:cubicBezTo>
                        <a:pt x="14167" y="22520"/>
                        <a:pt x="14669" y="22491"/>
                        <a:pt x="15168" y="22432"/>
                      </a:cubicBezTo>
                      <a:cubicBezTo>
                        <a:pt x="19575" y="21885"/>
                        <a:pt x="23648" y="19028"/>
                        <a:pt x="25593" y="14620"/>
                      </a:cubicBezTo>
                      <a:cubicBezTo>
                        <a:pt x="27204" y="10942"/>
                        <a:pt x="27478" y="6657"/>
                        <a:pt x="26444" y="2736"/>
                      </a:cubicBezTo>
                      <a:lnTo>
                        <a:pt x="26444" y="2736"/>
                      </a:lnTo>
                      <a:cubicBezTo>
                        <a:pt x="24392" y="3155"/>
                        <a:pt x="21960" y="3350"/>
                        <a:pt x="19511" y="3350"/>
                      </a:cubicBezTo>
                      <a:cubicBezTo>
                        <a:pt x="13255" y="3350"/>
                        <a:pt x="6889" y="2075"/>
                        <a:pt x="6474" y="0"/>
                      </a:cubicBez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32;p64"/>
                <p:cNvSpPr/>
                <p:nvPr/>
              </p:nvSpPr>
              <p:spPr>
                <a:xfrm>
                  <a:off x="4960850" y="1469925"/>
                  <a:ext cx="501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3587" fill="none" extrusionOk="0">
                      <a:moveTo>
                        <a:pt x="456" y="0"/>
                      </a:moveTo>
                      <a:cubicBezTo>
                        <a:pt x="152" y="1186"/>
                        <a:pt x="0" y="2371"/>
                        <a:pt x="183" y="3587"/>
                      </a:cubicBezTo>
                      <a:cubicBezTo>
                        <a:pt x="851" y="3526"/>
                        <a:pt x="1459" y="3344"/>
                        <a:pt x="2006" y="300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233;p64"/>
                <p:cNvSpPr/>
                <p:nvPr/>
              </p:nvSpPr>
              <p:spPr>
                <a:xfrm rot="9449525" flipH="1">
                  <a:off x="4910458" y="1642402"/>
                  <a:ext cx="224944" cy="55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" h="2220" fill="none" extrusionOk="0">
                      <a:moveTo>
                        <a:pt x="1" y="2128"/>
                      </a:moveTo>
                      <a:cubicBezTo>
                        <a:pt x="3101" y="2219"/>
                        <a:pt x="6262" y="1459"/>
                        <a:pt x="8998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234;p64"/>
                <p:cNvSpPr/>
                <p:nvPr/>
              </p:nvSpPr>
              <p:spPr>
                <a:xfrm>
                  <a:off x="4737425" y="1518150"/>
                  <a:ext cx="494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1715" extrusionOk="0">
                      <a:moveTo>
                        <a:pt x="1018" y="1"/>
                      </a:moveTo>
                      <a:cubicBezTo>
                        <a:pt x="722" y="1"/>
                        <a:pt x="424" y="162"/>
                        <a:pt x="244" y="442"/>
                      </a:cubicBezTo>
                      <a:cubicBezTo>
                        <a:pt x="1" y="807"/>
                        <a:pt x="153" y="1384"/>
                        <a:pt x="548" y="1597"/>
                      </a:cubicBezTo>
                      <a:cubicBezTo>
                        <a:pt x="668" y="1677"/>
                        <a:pt x="811" y="1714"/>
                        <a:pt x="957" y="1714"/>
                      </a:cubicBezTo>
                      <a:cubicBezTo>
                        <a:pt x="1256" y="1714"/>
                        <a:pt x="1570" y="1558"/>
                        <a:pt x="1734" y="1293"/>
                      </a:cubicBezTo>
                      <a:cubicBezTo>
                        <a:pt x="1977" y="928"/>
                        <a:pt x="1825" y="351"/>
                        <a:pt x="1460" y="138"/>
                      </a:cubicBezTo>
                      <a:cubicBezTo>
                        <a:pt x="1325" y="44"/>
                        <a:pt x="1172" y="1"/>
                        <a:pt x="10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235;p64"/>
                <p:cNvSpPr/>
                <p:nvPr/>
              </p:nvSpPr>
              <p:spPr>
                <a:xfrm>
                  <a:off x="5124975" y="1452550"/>
                  <a:ext cx="49425" cy="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1725" extrusionOk="0">
                      <a:moveTo>
                        <a:pt x="1016" y="1"/>
                      </a:moveTo>
                      <a:cubicBezTo>
                        <a:pt x="708" y="1"/>
                        <a:pt x="407" y="156"/>
                        <a:pt x="244" y="422"/>
                      </a:cubicBezTo>
                      <a:cubicBezTo>
                        <a:pt x="1" y="817"/>
                        <a:pt x="153" y="1394"/>
                        <a:pt x="548" y="1607"/>
                      </a:cubicBezTo>
                      <a:cubicBezTo>
                        <a:pt x="668" y="1687"/>
                        <a:pt x="810" y="1724"/>
                        <a:pt x="957" y="1724"/>
                      </a:cubicBezTo>
                      <a:cubicBezTo>
                        <a:pt x="1256" y="1724"/>
                        <a:pt x="1570" y="1568"/>
                        <a:pt x="1733" y="1303"/>
                      </a:cubicBezTo>
                      <a:cubicBezTo>
                        <a:pt x="1976" y="938"/>
                        <a:pt x="1825" y="361"/>
                        <a:pt x="1460" y="118"/>
                      </a:cubicBezTo>
                      <a:cubicBezTo>
                        <a:pt x="1320" y="38"/>
                        <a:pt x="1167" y="1"/>
                        <a:pt x="10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236;p64"/>
                <p:cNvSpPr/>
                <p:nvPr/>
              </p:nvSpPr>
              <p:spPr>
                <a:xfrm>
                  <a:off x="3903825" y="4067375"/>
                  <a:ext cx="226475" cy="7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9" h="2974" extrusionOk="0">
                      <a:moveTo>
                        <a:pt x="6109" y="0"/>
                      </a:moveTo>
                      <a:cubicBezTo>
                        <a:pt x="4568" y="0"/>
                        <a:pt x="2973" y="178"/>
                        <a:pt x="1277" y="602"/>
                      </a:cubicBezTo>
                      <a:cubicBezTo>
                        <a:pt x="791" y="693"/>
                        <a:pt x="183" y="937"/>
                        <a:pt x="62" y="1453"/>
                      </a:cubicBezTo>
                      <a:cubicBezTo>
                        <a:pt x="1" y="1818"/>
                        <a:pt x="274" y="2213"/>
                        <a:pt x="578" y="2426"/>
                      </a:cubicBezTo>
                      <a:cubicBezTo>
                        <a:pt x="913" y="2639"/>
                        <a:pt x="1277" y="2699"/>
                        <a:pt x="1673" y="2760"/>
                      </a:cubicBezTo>
                      <a:cubicBezTo>
                        <a:pt x="3253" y="2943"/>
                        <a:pt x="4864" y="2973"/>
                        <a:pt x="6445" y="2973"/>
                      </a:cubicBezTo>
                      <a:cubicBezTo>
                        <a:pt x="7174" y="2973"/>
                        <a:pt x="7934" y="2639"/>
                        <a:pt x="8390" y="2031"/>
                      </a:cubicBezTo>
                      <a:cubicBezTo>
                        <a:pt x="8876" y="1453"/>
                        <a:pt x="8816" y="937"/>
                        <a:pt x="9059" y="207"/>
                      </a:cubicBezTo>
                      <a:cubicBezTo>
                        <a:pt x="8089" y="75"/>
                        <a:pt x="7111" y="0"/>
                        <a:pt x="6109" y="0"/>
                      </a:cubicBezTo>
                      <a:close/>
                    </a:path>
                  </a:pathLst>
                </a:custGeom>
                <a:solidFill>
                  <a:srgbClr val="E8614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237;p64"/>
                <p:cNvSpPr/>
                <p:nvPr/>
              </p:nvSpPr>
              <p:spPr>
                <a:xfrm>
                  <a:off x="3928150" y="2942575"/>
                  <a:ext cx="885300" cy="12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12" h="48589" extrusionOk="0">
                      <a:moveTo>
                        <a:pt x="19545" y="1"/>
                      </a:moveTo>
                      <a:cubicBezTo>
                        <a:pt x="18451" y="4560"/>
                        <a:pt x="17539" y="9180"/>
                        <a:pt x="16688" y="13770"/>
                      </a:cubicBezTo>
                      <a:cubicBezTo>
                        <a:pt x="14742" y="24348"/>
                        <a:pt x="12888" y="35017"/>
                        <a:pt x="8147" y="45199"/>
                      </a:cubicBezTo>
                      <a:cubicBezTo>
                        <a:pt x="5685" y="45381"/>
                        <a:pt x="3253" y="45959"/>
                        <a:pt x="973" y="46871"/>
                      </a:cubicBezTo>
                      <a:cubicBezTo>
                        <a:pt x="517" y="47053"/>
                        <a:pt x="1" y="47357"/>
                        <a:pt x="61" y="47813"/>
                      </a:cubicBezTo>
                      <a:cubicBezTo>
                        <a:pt x="92" y="48391"/>
                        <a:pt x="821" y="48573"/>
                        <a:pt x="1368" y="48573"/>
                      </a:cubicBezTo>
                      <a:cubicBezTo>
                        <a:pt x="1779" y="48583"/>
                        <a:pt x="2189" y="48589"/>
                        <a:pt x="2598" y="48589"/>
                      </a:cubicBezTo>
                      <a:cubicBezTo>
                        <a:pt x="5738" y="48589"/>
                        <a:pt x="8850" y="48280"/>
                        <a:pt x="11916" y="47661"/>
                      </a:cubicBezTo>
                      <a:lnTo>
                        <a:pt x="20183" y="45594"/>
                      </a:lnTo>
                      <a:cubicBezTo>
                        <a:pt x="27661" y="33162"/>
                        <a:pt x="30153" y="18299"/>
                        <a:pt x="35412" y="4803"/>
                      </a:cubicBezTo>
                      <a:lnTo>
                        <a:pt x="19545" y="1"/>
                      </a:ln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238;p64"/>
                <p:cNvSpPr/>
                <p:nvPr/>
              </p:nvSpPr>
              <p:spPr>
                <a:xfrm>
                  <a:off x="4147750" y="4060375"/>
                  <a:ext cx="285000" cy="10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0" h="4165" extrusionOk="0">
                      <a:moveTo>
                        <a:pt x="6110" y="1"/>
                      </a:moveTo>
                      <a:cubicBezTo>
                        <a:pt x="4226" y="517"/>
                        <a:pt x="2433" y="1369"/>
                        <a:pt x="761" y="2432"/>
                      </a:cubicBezTo>
                      <a:cubicBezTo>
                        <a:pt x="396" y="2645"/>
                        <a:pt x="1" y="3040"/>
                        <a:pt x="31" y="3435"/>
                      </a:cubicBezTo>
                      <a:cubicBezTo>
                        <a:pt x="122" y="3983"/>
                        <a:pt x="791" y="4165"/>
                        <a:pt x="1338" y="4165"/>
                      </a:cubicBezTo>
                      <a:cubicBezTo>
                        <a:pt x="2877" y="4137"/>
                        <a:pt x="4363" y="3543"/>
                        <a:pt x="5941" y="3543"/>
                      </a:cubicBezTo>
                      <a:cubicBezTo>
                        <a:pt x="6078" y="3543"/>
                        <a:pt x="6215" y="3547"/>
                        <a:pt x="6354" y="3557"/>
                      </a:cubicBezTo>
                      <a:cubicBezTo>
                        <a:pt x="7054" y="3623"/>
                        <a:pt x="7770" y="3814"/>
                        <a:pt x="8468" y="3814"/>
                      </a:cubicBezTo>
                      <a:cubicBezTo>
                        <a:pt x="8740" y="3814"/>
                        <a:pt x="9008" y="3786"/>
                        <a:pt x="9272" y="3709"/>
                      </a:cubicBezTo>
                      <a:cubicBezTo>
                        <a:pt x="10487" y="3344"/>
                        <a:pt x="11126" y="2007"/>
                        <a:pt x="11399" y="943"/>
                      </a:cubicBezTo>
                      <a:lnTo>
                        <a:pt x="6110" y="1"/>
                      </a:ln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239;p64"/>
                <p:cNvSpPr/>
                <p:nvPr/>
              </p:nvSpPr>
              <p:spPr>
                <a:xfrm>
                  <a:off x="4416750" y="2264000"/>
                  <a:ext cx="532725" cy="80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9" h="32065" extrusionOk="0">
                      <a:moveTo>
                        <a:pt x="12646" y="1"/>
                      </a:moveTo>
                      <a:cubicBezTo>
                        <a:pt x="10032" y="3071"/>
                        <a:pt x="7782" y="6505"/>
                        <a:pt x="5989" y="10122"/>
                      </a:cubicBezTo>
                      <a:cubicBezTo>
                        <a:pt x="3314" y="15502"/>
                        <a:pt x="1430" y="21247"/>
                        <a:pt x="1" y="27144"/>
                      </a:cubicBezTo>
                      <a:cubicBezTo>
                        <a:pt x="4228" y="30293"/>
                        <a:pt x="9461" y="32065"/>
                        <a:pt x="14736" y="32065"/>
                      </a:cubicBezTo>
                      <a:cubicBezTo>
                        <a:pt x="15113" y="32065"/>
                        <a:pt x="15490" y="32056"/>
                        <a:pt x="15868" y="32037"/>
                      </a:cubicBezTo>
                      <a:cubicBezTo>
                        <a:pt x="17387" y="28208"/>
                        <a:pt x="19150" y="24439"/>
                        <a:pt x="21308" y="20913"/>
                      </a:cubicBezTo>
                      <a:lnTo>
                        <a:pt x="126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240;p64"/>
                <p:cNvSpPr/>
                <p:nvPr/>
              </p:nvSpPr>
              <p:spPr>
                <a:xfrm>
                  <a:off x="4995800" y="2325550"/>
                  <a:ext cx="690775" cy="9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1" h="36293" extrusionOk="0">
                      <a:moveTo>
                        <a:pt x="23952" y="1"/>
                      </a:moveTo>
                      <a:lnTo>
                        <a:pt x="23952" y="1"/>
                      </a:lnTo>
                      <a:cubicBezTo>
                        <a:pt x="24044" y="3344"/>
                        <a:pt x="24986" y="8025"/>
                        <a:pt x="24560" y="11794"/>
                      </a:cubicBezTo>
                      <a:cubicBezTo>
                        <a:pt x="24135" y="15563"/>
                        <a:pt x="22949" y="19271"/>
                        <a:pt x="20639" y="22250"/>
                      </a:cubicBezTo>
                      <a:cubicBezTo>
                        <a:pt x="18086" y="25502"/>
                        <a:pt x="14256" y="27630"/>
                        <a:pt x="10305" y="28846"/>
                      </a:cubicBezTo>
                      <a:cubicBezTo>
                        <a:pt x="6961" y="29879"/>
                        <a:pt x="3466" y="30305"/>
                        <a:pt x="1" y="30639"/>
                      </a:cubicBezTo>
                      <a:cubicBezTo>
                        <a:pt x="608" y="32493"/>
                        <a:pt x="1216" y="34378"/>
                        <a:pt x="1763" y="36293"/>
                      </a:cubicBezTo>
                      <a:cubicBezTo>
                        <a:pt x="5289" y="35959"/>
                        <a:pt x="8815" y="35472"/>
                        <a:pt x="12159" y="34408"/>
                      </a:cubicBezTo>
                      <a:cubicBezTo>
                        <a:pt x="16688" y="32980"/>
                        <a:pt x="20974" y="30548"/>
                        <a:pt x="23800" y="26749"/>
                      </a:cubicBezTo>
                      <a:cubicBezTo>
                        <a:pt x="26506" y="23162"/>
                        <a:pt x="27630" y="18512"/>
                        <a:pt x="27569" y="14043"/>
                      </a:cubicBezTo>
                      <a:cubicBezTo>
                        <a:pt x="27478" y="9514"/>
                        <a:pt x="25624" y="4195"/>
                        <a:pt x="23952" y="1"/>
                      </a:cubicBezTo>
                      <a:close/>
                    </a:path>
                  </a:pathLst>
                </a:custGeom>
                <a:solidFill>
                  <a:srgbClr val="2E285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241;p64"/>
                <p:cNvSpPr/>
                <p:nvPr/>
              </p:nvSpPr>
              <p:spPr>
                <a:xfrm>
                  <a:off x="4733625" y="1893925"/>
                  <a:ext cx="1546425" cy="16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57" h="64482" extrusionOk="0">
                      <a:moveTo>
                        <a:pt x="61855" y="56860"/>
                      </a:moveTo>
                      <a:lnTo>
                        <a:pt x="61855" y="56860"/>
                      </a:lnTo>
                      <a:cubicBezTo>
                        <a:pt x="61855" y="56864"/>
                        <a:pt x="61856" y="56867"/>
                        <a:pt x="61856" y="56871"/>
                      </a:cubicBezTo>
                      <a:cubicBezTo>
                        <a:pt x="61856" y="56867"/>
                        <a:pt x="61855" y="56864"/>
                        <a:pt x="61855" y="56860"/>
                      </a:cubicBezTo>
                      <a:close/>
                      <a:moveTo>
                        <a:pt x="31856" y="1"/>
                      </a:moveTo>
                      <a:cubicBezTo>
                        <a:pt x="31217" y="31"/>
                        <a:pt x="30549" y="92"/>
                        <a:pt x="29910" y="183"/>
                      </a:cubicBezTo>
                      <a:cubicBezTo>
                        <a:pt x="29728" y="214"/>
                        <a:pt x="29485" y="244"/>
                        <a:pt x="29302" y="244"/>
                      </a:cubicBezTo>
                      <a:lnTo>
                        <a:pt x="20944" y="11430"/>
                      </a:lnTo>
                      <a:lnTo>
                        <a:pt x="6141" y="8876"/>
                      </a:lnTo>
                      <a:cubicBezTo>
                        <a:pt x="3892" y="10579"/>
                        <a:pt x="1825" y="12554"/>
                        <a:pt x="1" y="14743"/>
                      </a:cubicBezTo>
                      <a:lnTo>
                        <a:pt x="3101" y="28938"/>
                      </a:lnTo>
                      <a:cubicBezTo>
                        <a:pt x="8117" y="39880"/>
                        <a:pt x="12068" y="51309"/>
                        <a:pt x="14956" y="63528"/>
                      </a:cubicBezTo>
                      <a:cubicBezTo>
                        <a:pt x="17423" y="64198"/>
                        <a:pt x="19947" y="64481"/>
                        <a:pt x="22492" y="64481"/>
                      </a:cubicBezTo>
                      <a:cubicBezTo>
                        <a:pt x="27567" y="64481"/>
                        <a:pt x="32722" y="63354"/>
                        <a:pt x="37661" y="61917"/>
                      </a:cubicBezTo>
                      <a:cubicBezTo>
                        <a:pt x="45017" y="59759"/>
                        <a:pt x="52282" y="56901"/>
                        <a:pt x="59941" y="56081"/>
                      </a:cubicBezTo>
                      <a:cubicBezTo>
                        <a:pt x="60139" y="56054"/>
                        <a:pt x="60343" y="56034"/>
                        <a:pt x="60545" y="56034"/>
                      </a:cubicBezTo>
                      <a:cubicBezTo>
                        <a:pt x="60808" y="56034"/>
                        <a:pt x="61068" y="56069"/>
                        <a:pt x="61309" y="56172"/>
                      </a:cubicBezTo>
                      <a:cubicBezTo>
                        <a:pt x="61549" y="56292"/>
                        <a:pt x="61819" y="56560"/>
                        <a:pt x="61855" y="56860"/>
                      </a:cubicBezTo>
                      <a:lnTo>
                        <a:pt x="61855" y="56860"/>
                      </a:lnTo>
                      <a:cubicBezTo>
                        <a:pt x="60273" y="42486"/>
                        <a:pt x="55319" y="28265"/>
                        <a:pt x="48573" y="15442"/>
                      </a:cubicBezTo>
                      <a:lnTo>
                        <a:pt x="318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42;p64"/>
                <p:cNvSpPr/>
                <p:nvPr/>
              </p:nvSpPr>
              <p:spPr>
                <a:xfrm>
                  <a:off x="4887125" y="1901525"/>
                  <a:ext cx="619350" cy="4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4" h="17008" extrusionOk="0">
                      <a:moveTo>
                        <a:pt x="23162" y="1"/>
                      </a:moveTo>
                      <a:lnTo>
                        <a:pt x="23162" y="1"/>
                      </a:lnTo>
                      <a:cubicBezTo>
                        <a:pt x="18725" y="609"/>
                        <a:pt x="14439" y="1916"/>
                        <a:pt x="10123" y="3284"/>
                      </a:cubicBezTo>
                      <a:cubicBezTo>
                        <a:pt x="6414" y="4439"/>
                        <a:pt x="3040" y="6293"/>
                        <a:pt x="1" y="8664"/>
                      </a:cubicBezTo>
                      <a:cubicBezTo>
                        <a:pt x="1399" y="12615"/>
                        <a:pt x="4895" y="15837"/>
                        <a:pt x="9028" y="16749"/>
                      </a:cubicBezTo>
                      <a:cubicBezTo>
                        <a:pt x="9841" y="16923"/>
                        <a:pt x="10671" y="17008"/>
                        <a:pt x="11502" y="17008"/>
                      </a:cubicBezTo>
                      <a:cubicBezTo>
                        <a:pt x="15298" y="17008"/>
                        <a:pt x="19116" y="15243"/>
                        <a:pt x="21460" y="12250"/>
                      </a:cubicBezTo>
                      <a:cubicBezTo>
                        <a:pt x="24105" y="8846"/>
                        <a:pt x="24773" y="3983"/>
                        <a:pt x="23162" y="1"/>
                      </a:cubicBez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243;p64"/>
                <p:cNvSpPr/>
                <p:nvPr/>
              </p:nvSpPr>
              <p:spPr>
                <a:xfrm>
                  <a:off x="4488200" y="2669775"/>
                  <a:ext cx="1532725" cy="7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09" h="31196" extrusionOk="0">
                      <a:moveTo>
                        <a:pt x="61308" y="1"/>
                      </a:moveTo>
                      <a:lnTo>
                        <a:pt x="46293" y="2007"/>
                      </a:lnTo>
                      <a:cubicBezTo>
                        <a:pt x="46262" y="2919"/>
                        <a:pt x="46232" y="3800"/>
                        <a:pt x="46110" y="4712"/>
                      </a:cubicBezTo>
                      <a:cubicBezTo>
                        <a:pt x="45806" y="7478"/>
                        <a:pt x="45016" y="10335"/>
                        <a:pt x="43040" y="12311"/>
                      </a:cubicBezTo>
                      <a:cubicBezTo>
                        <a:pt x="41430" y="13892"/>
                        <a:pt x="39271" y="14773"/>
                        <a:pt x="37113" y="15503"/>
                      </a:cubicBezTo>
                      <a:cubicBezTo>
                        <a:pt x="29598" y="17998"/>
                        <a:pt x="21734" y="19274"/>
                        <a:pt x="13835" y="19274"/>
                      </a:cubicBezTo>
                      <a:cubicBezTo>
                        <a:pt x="13651" y="19274"/>
                        <a:pt x="13467" y="19273"/>
                        <a:pt x="13283" y="19272"/>
                      </a:cubicBezTo>
                      <a:lnTo>
                        <a:pt x="8967" y="19971"/>
                      </a:lnTo>
                      <a:cubicBezTo>
                        <a:pt x="7606" y="19695"/>
                        <a:pt x="6234" y="19564"/>
                        <a:pt x="4864" y="19564"/>
                      </a:cubicBezTo>
                      <a:cubicBezTo>
                        <a:pt x="3970" y="19564"/>
                        <a:pt x="3077" y="19619"/>
                        <a:pt x="2189" y="19728"/>
                      </a:cubicBezTo>
                      <a:cubicBezTo>
                        <a:pt x="1885" y="19758"/>
                        <a:pt x="1581" y="19788"/>
                        <a:pt x="1307" y="19971"/>
                      </a:cubicBezTo>
                      <a:cubicBezTo>
                        <a:pt x="1064" y="20123"/>
                        <a:pt x="851" y="20487"/>
                        <a:pt x="942" y="20731"/>
                      </a:cubicBezTo>
                      <a:cubicBezTo>
                        <a:pt x="1003" y="21095"/>
                        <a:pt x="1398" y="21278"/>
                        <a:pt x="1733" y="21430"/>
                      </a:cubicBezTo>
                      <a:cubicBezTo>
                        <a:pt x="3648" y="22159"/>
                        <a:pt x="5654" y="22676"/>
                        <a:pt x="7447" y="22980"/>
                      </a:cubicBezTo>
                      <a:cubicBezTo>
                        <a:pt x="5076" y="23071"/>
                        <a:pt x="2675" y="23375"/>
                        <a:pt x="669" y="24500"/>
                      </a:cubicBezTo>
                      <a:cubicBezTo>
                        <a:pt x="335" y="24682"/>
                        <a:pt x="0" y="24956"/>
                        <a:pt x="0" y="25351"/>
                      </a:cubicBezTo>
                      <a:cubicBezTo>
                        <a:pt x="0" y="25655"/>
                        <a:pt x="213" y="25898"/>
                        <a:pt x="517" y="26019"/>
                      </a:cubicBezTo>
                      <a:cubicBezTo>
                        <a:pt x="790" y="26141"/>
                        <a:pt x="1094" y="26141"/>
                        <a:pt x="1398" y="26141"/>
                      </a:cubicBezTo>
                      <a:cubicBezTo>
                        <a:pt x="2493" y="26141"/>
                        <a:pt x="3587" y="26111"/>
                        <a:pt x="4681" y="26019"/>
                      </a:cubicBezTo>
                      <a:lnTo>
                        <a:pt x="4681" y="26019"/>
                      </a:lnTo>
                      <a:cubicBezTo>
                        <a:pt x="3708" y="26202"/>
                        <a:pt x="2736" y="26475"/>
                        <a:pt x="1763" y="26779"/>
                      </a:cubicBezTo>
                      <a:cubicBezTo>
                        <a:pt x="1550" y="26870"/>
                        <a:pt x="1307" y="26962"/>
                        <a:pt x="1216" y="27205"/>
                      </a:cubicBezTo>
                      <a:cubicBezTo>
                        <a:pt x="1125" y="27387"/>
                        <a:pt x="1216" y="27630"/>
                        <a:pt x="1338" y="27782"/>
                      </a:cubicBezTo>
                      <a:cubicBezTo>
                        <a:pt x="1490" y="27934"/>
                        <a:pt x="1702" y="27995"/>
                        <a:pt x="1915" y="28086"/>
                      </a:cubicBezTo>
                      <a:cubicBezTo>
                        <a:pt x="2784" y="28389"/>
                        <a:pt x="3698" y="28492"/>
                        <a:pt x="4624" y="28492"/>
                      </a:cubicBezTo>
                      <a:cubicBezTo>
                        <a:pt x="5835" y="28492"/>
                        <a:pt x="7066" y="28315"/>
                        <a:pt x="8237" y="28177"/>
                      </a:cubicBezTo>
                      <a:lnTo>
                        <a:pt x="8237" y="28177"/>
                      </a:lnTo>
                      <a:cubicBezTo>
                        <a:pt x="7052" y="28542"/>
                        <a:pt x="5897" y="29059"/>
                        <a:pt x="4863" y="29758"/>
                      </a:cubicBezTo>
                      <a:cubicBezTo>
                        <a:pt x="4468" y="29971"/>
                        <a:pt x="4104" y="30396"/>
                        <a:pt x="4256" y="30822"/>
                      </a:cubicBezTo>
                      <a:cubicBezTo>
                        <a:pt x="4355" y="31122"/>
                        <a:pt x="4743" y="31196"/>
                        <a:pt x="5097" y="31196"/>
                      </a:cubicBezTo>
                      <a:cubicBezTo>
                        <a:pt x="5174" y="31196"/>
                        <a:pt x="5249" y="31192"/>
                        <a:pt x="5319" y="31187"/>
                      </a:cubicBezTo>
                      <a:cubicBezTo>
                        <a:pt x="7234" y="31035"/>
                        <a:pt x="9180" y="30579"/>
                        <a:pt x="10882" y="30001"/>
                      </a:cubicBezTo>
                      <a:cubicBezTo>
                        <a:pt x="15178" y="30715"/>
                        <a:pt x="19516" y="31010"/>
                        <a:pt x="23865" y="31010"/>
                      </a:cubicBezTo>
                      <a:cubicBezTo>
                        <a:pt x="28594" y="31010"/>
                        <a:pt x="33337" y="30661"/>
                        <a:pt x="38056" y="30123"/>
                      </a:cubicBezTo>
                      <a:cubicBezTo>
                        <a:pt x="42615" y="29636"/>
                        <a:pt x="47326" y="28877"/>
                        <a:pt x="51156" y="26354"/>
                      </a:cubicBezTo>
                      <a:cubicBezTo>
                        <a:pt x="55260" y="23679"/>
                        <a:pt x="57934" y="19211"/>
                        <a:pt x="59333" y="14499"/>
                      </a:cubicBezTo>
                      <a:cubicBezTo>
                        <a:pt x="60731" y="9788"/>
                        <a:pt x="61035" y="4894"/>
                        <a:pt x="61308" y="1"/>
                      </a:cubicBezTo>
                      <a:close/>
                    </a:path>
                  </a:pathLst>
                </a:custGeom>
                <a:solidFill>
                  <a:srgbClr val="EA7F9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244;p64"/>
                <p:cNvSpPr/>
                <p:nvPr/>
              </p:nvSpPr>
              <p:spPr>
                <a:xfrm>
                  <a:off x="5530000" y="1893025"/>
                  <a:ext cx="642900" cy="85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6" h="34144" extrusionOk="0">
                      <a:moveTo>
                        <a:pt x="1969" y="1"/>
                      </a:moveTo>
                      <a:cubicBezTo>
                        <a:pt x="1313" y="1"/>
                        <a:pt x="656" y="23"/>
                        <a:pt x="1" y="67"/>
                      </a:cubicBezTo>
                      <a:lnTo>
                        <a:pt x="2432" y="16694"/>
                      </a:lnTo>
                      <a:cubicBezTo>
                        <a:pt x="3618" y="22134"/>
                        <a:pt x="4773" y="27697"/>
                        <a:pt x="4621" y="33198"/>
                      </a:cubicBezTo>
                      <a:cubicBezTo>
                        <a:pt x="7220" y="33836"/>
                        <a:pt x="9786" y="34144"/>
                        <a:pt x="12332" y="34144"/>
                      </a:cubicBezTo>
                      <a:cubicBezTo>
                        <a:pt x="16336" y="34144"/>
                        <a:pt x="20286" y="33383"/>
                        <a:pt x="24226" y="31952"/>
                      </a:cubicBezTo>
                      <a:cubicBezTo>
                        <a:pt x="25715" y="26511"/>
                        <a:pt x="25229" y="20493"/>
                        <a:pt x="23132" y="15022"/>
                      </a:cubicBezTo>
                      <a:cubicBezTo>
                        <a:pt x="21035" y="9551"/>
                        <a:pt x="17144" y="4596"/>
                        <a:pt x="11855" y="2073"/>
                      </a:cubicBezTo>
                      <a:cubicBezTo>
                        <a:pt x="8794" y="620"/>
                        <a:pt x="5391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245;p64"/>
                <p:cNvSpPr/>
                <p:nvPr/>
              </p:nvSpPr>
              <p:spPr>
                <a:xfrm>
                  <a:off x="4602925" y="1268075"/>
                  <a:ext cx="764475" cy="39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79" h="15613" extrusionOk="0">
                      <a:moveTo>
                        <a:pt x="24074" y="1235"/>
                      </a:moveTo>
                      <a:cubicBezTo>
                        <a:pt x="26293" y="1418"/>
                        <a:pt x="28299" y="3211"/>
                        <a:pt x="28755" y="5339"/>
                      </a:cubicBezTo>
                      <a:cubicBezTo>
                        <a:pt x="29211" y="7557"/>
                        <a:pt x="28147" y="9989"/>
                        <a:pt x="26293" y="11114"/>
                      </a:cubicBezTo>
                      <a:cubicBezTo>
                        <a:pt x="25490" y="11598"/>
                        <a:pt x="24559" y="11831"/>
                        <a:pt x="23628" y="11831"/>
                      </a:cubicBezTo>
                      <a:cubicBezTo>
                        <a:pt x="22337" y="11831"/>
                        <a:pt x="21046" y="11384"/>
                        <a:pt x="20092" y="10536"/>
                      </a:cubicBezTo>
                      <a:cubicBezTo>
                        <a:pt x="18451" y="9108"/>
                        <a:pt x="17843" y="6494"/>
                        <a:pt x="18725" y="4457"/>
                      </a:cubicBezTo>
                      <a:cubicBezTo>
                        <a:pt x="19515" y="2573"/>
                        <a:pt x="21612" y="1235"/>
                        <a:pt x="23679" y="1235"/>
                      </a:cubicBezTo>
                      <a:close/>
                      <a:moveTo>
                        <a:pt x="7600" y="3758"/>
                      </a:moveTo>
                      <a:cubicBezTo>
                        <a:pt x="9788" y="3940"/>
                        <a:pt x="11825" y="5734"/>
                        <a:pt x="12281" y="7861"/>
                      </a:cubicBezTo>
                      <a:cubicBezTo>
                        <a:pt x="12737" y="10050"/>
                        <a:pt x="11673" y="12512"/>
                        <a:pt x="9788" y="13637"/>
                      </a:cubicBezTo>
                      <a:cubicBezTo>
                        <a:pt x="9002" y="14106"/>
                        <a:pt x="8078" y="14332"/>
                        <a:pt x="7151" y="14332"/>
                      </a:cubicBezTo>
                      <a:cubicBezTo>
                        <a:pt x="5857" y="14332"/>
                        <a:pt x="4557" y="13891"/>
                        <a:pt x="3618" y="13059"/>
                      </a:cubicBezTo>
                      <a:cubicBezTo>
                        <a:pt x="1977" y="11600"/>
                        <a:pt x="1369" y="8986"/>
                        <a:pt x="2250" y="6980"/>
                      </a:cubicBezTo>
                      <a:cubicBezTo>
                        <a:pt x="3040" y="5065"/>
                        <a:pt x="5138" y="3758"/>
                        <a:pt x="7174" y="3758"/>
                      </a:cubicBezTo>
                      <a:close/>
                      <a:moveTo>
                        <a:pt x="23679" y="1"/>
                      </a:moveTo>
                      <a:cubicBezTo>
                        <a:pt x="21101" y="1"/>
                        <a:pt x="18540" y="1569"/>
                        <a:pt x="17539" y="3971"/>
                      </a:cubicBezTo>
                      <a:cubicBezTo>
                        <a:pt x="17296" y="4579"/>
                        <a:pt x="17144" y="5217"/>
                        <a:pt x="17083" y="5886"/>
                      </a:cubicBezTo>
                      <a:cubicBezTo>
                        <a:pt x="16741" y="5817"/>
                        <a:pt x="16399" y="5786"/>
                        <a:pt x="16062" y="5786"/>
                      </a:cubicBezTo>
                      <a:cubicBezTo>
                        <a:pt x="15651" y="5786"/>
                        <a:pt x="15249" y="5833"/>
                        <a:pt x="14864" y="5916"/>
                      </a:cubicBezTo>
                      <a:cubicBezTo>
                        <a:pt x="14287" y="6068"/>
                        <a:pt x="13709" y="6342"/>
                        <a:pt x="13223" y="6676"/>
                      </a:cubicBezTo>
                      <a:cubicBezTo>
                        <a:pt x="12311" y="4427"/>
                        <a:pt x="10153" y="2755"/>
                        <a:pt x="7721" y="2542"/>
                      </a:cubicBezTo>
                      <a:cubicBezTo>
                        <a:pt x="7525" y="2523"/>
                        <a:pt x="7329" y="2513"/>
                        <a:pt x="7133" y="2513"/>
                      </a:cubicBezTo>
                      <a:cubicBezTo>
                        <a:pt x="4593" y="2513"/>
                        <a:pt x="2111" y="4123"/>
                        <a:pt x="1095" y="6494"/>
                      </a:cubicBezTo>
                      <a:cubicBezTo>
                        <a:pt x="1" y="9016"/>
                        <a:pt x="730" y="12178"/>
                        <a:pt x="2797" y="14001"/>
                      </a:cubicBezTo>
                      <a:cubicBezTo>
                        <a:pt x="3983" y="15065"/>
                        <a:pt x="5594" y="15612"/>
                        <a:pt x="7144" y="15612"/>
                      </a:cubicBezTo>
                      <a:cubicBezTo>
                        <a:pt x="8329" y="15612"/>
                        <a:pt x="9454" y="15308"/>
                        <a:pt x="10487" y="14700"/>
                      </a:cubicBezTo>
                      <a:cubicBezTo>
                        <a:pt x="12737" y="13363"/>
                        <a:pt x="14013" y="10597"/>
                        <a:pt x="13588" y="8013"/>
                      </a:cubicBezTo>
                      <a:cubicBezTo>
                        <a:pt x="14044" y="7588"/>
                        <a:pt x="14591" y="7284"/>
                        <a:pt x="15199" y="7132"/>
                      </a:cubicBezTo>
                      <a:cubicBezTo>
                        <a:pt x="15503" y="7059"/>
                        <a:pt x="15822" y="7021"/>
                        <a:pt x="16138" y="7021"/>
                      </a:cubicBezTo>
                      <a:cubicBezTo>
                        <a:pt x="16484" y="7021"/>
                        <a:pt x="16826" y="7067"/>
                        <a:pt x="17144" y="7162"/>
                      </a:cubicBezTo>
                      <a:cubicBezTo>
                        <a:pt x="17296" y="8804"/>
                        <a:pt x="18056" y="10384"/>
                        <a:pt x="19302" y="11509"/>
                      </a:cubicBezTo>
                      <a:cubicBezTo>
                        <a:pt x="20488" y="12573"/>
                        <a:pt x="22068" y="13089"/>
                        <a:pt x="23618" y="13089"/>
                      </a:cubicBezTo>
                      <a:cubicBezTo>
                        <a:pt x="24804" y="13089"/>
                        <a:pt x="25959" y="12785"/>
                        <a:pt x="26932" y="12178"/>
                      </a:cubicBezTo>
                      <a:cubicBezTo>
                        <a:pt x="29302" y="10779"/>
                        <a:pt x="30579" y="7801"/>
                        <a:pt x="29971" y="5126"/>
                      </a:cubicBezTo>
                      <a:cubicBezTo>
                        <a:pt x="29363" y="2421"/>
                        <a:pt x="26932" y="293"/>
                        <a:pt x="24166" y="19"/>
                      </a:cubicBezTo>
                      <a:cubicBezTo>
                        <a:pt x="24004" y="7"/>
                        <a:pt x="23841" y="1"/>
                        <a:pt x="236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2246;p64"/>
              <p:cNvGrpSpPr/>
              <p:nvPr/>
            </p:nvGrpSpPr>
            <p:grpSpPr>
              <a:xfrm rot="-393987">
                <a:off x="5346234" y="3414584"/>
                <a:ext cx="1282987" cy="730053"/>
                <a:chOff x="5978827" y="2617511"/>
                <a:chExt cx="803486" cy="457176"/>
              </a:xfrm>
            </p:grpSpPr>
            <p:sp>
              <p:nvSpPr>
                <p:cNvPr id="30" name="Google Shape;2247;p64"/>
                <p:cNvSpPr/>
                <p:nvPr/>
              </p:nvSpPr>
              <p:spPr>
                <a:xfrm>
                  <a:off x="6149255" y="2968938"/>
                  <a:ext cx="633058" cy="105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08" h="4712" extrusionOk="0">
                      <a:moveTo>
                        <a:pt x="304" y="1"/>
                      </a:moveTo>
                      <a:cubicBezTo>
                        <a:pt x="243" y="1"/>
                        <a:pt x="213" y="31"/>
                        <a:pt x="213" y="122"/>
                      </a:cubicBezTo>
                      <a:lnTo>
                        <a:pt x="61" y="1551"/>
                      </a:lnTo>
                      <a:cubicBezTo>
                        <a:pt x="0" y="1672"/>
                        <a:pt x="91" y="1703"/>
                        <a:pt x="122" y="1703"/>
                      </a:cubicBezTo>
                      <a:lnTo>
                        <a:pt x="28025" y="4712"/>
                      </a:lnTo>
                      <a:cubicBezTo>
                        <a:pt x="28086" y="4712"/>
                        <a:pt x="28116" y="4681"/>
                        <a:pt x="28116" y="4590"/>
                      </a:cubicBezTo>
                      <a:cubicBezTo>
                        <a:pt x="28207" y="3709"/>
                        <a:pt x="27599" y="2949"/>
                        <a:pt x="26718" y="2858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248;p64"/>
                <p:cNvSpPr/>
                <p:nvPr/>
              </p:nvSpPr>
              <p:spPr>
                <a:xfrm>
                  <a:off x="5978827" y="2617511"/>
                  <a:ext cx="565304" cy="430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89" h="19166" extrusionOk="0">
                      <a:moveTo>
                        <a:pt x="931" y="1"/>
                      </a:moveTo>
                      <a:cubicBezTo>
                        <a:pt x="401" y="1"/>
                        <a:pt x="0" y="464"/>
                        <a:pt x="86" y="1009"/>
                      </a:cubicBezTo>
                      <a:lnTo>
                        <a:pt x="1971" y="16085"/>
                      </a:lnTo>
                      <a:cubicBezTo>
                        <a:pt x="2032" y="16511"/>
                        <a:pt x="2366" y="16815"/>
                        <a:pt x="2731" y="16845"/>
                      </a:cubicBezTo>
                      <a:lnTo>
                        <a:pt x="24160" y="19155"/>
                      </a:lnTo>
                      <a:cubicBezTo>
                        <a:pt x="24205" y="19162"/>
                        <a:pt x="24249" y="19166"/>
                        <a:pt x="24292" y="19166"/>
                      </a:cubicBezTo>
                      <a:cubicBezTo>
                        <a:pt x="24805" y="19166"/>
                        <a:pt x="25189" y="18687"/>
                        <a:pt x="25132" y="18182"/>
                      </a:cubicBezTo>
                      <a:lnTo>
                        <a:pt x="23218" y="3076"/>
                      </a:lnTo>
                      <a:cubicBezTo>
                        <a:pt x="23187" y="2681"/>
                        <a:pt x="22853" y="2377"/>
                        <a:pt x="22458" y="2316"/>
                      </a:cubicBezTo>
                      <a:lnTo>
                        <a:pt x="1029" y="6"/>
                      </a:lnTo>
                      <a:cubicBezTo>
                        <a:pt x="996" y="2"/>
                        <a:pt x="963" y="1"/>
                        <a:pt x="9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249;p64"/>
                <p:cNvSpPr/>
                <p:nvPr/>
              </p:nvSpPr>
              <p:spPr>
                <a:xfrm>
                  <a:off x="6464393" y="2667423"/>
                  <a:ext cx="79761" cy="380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16937" extrusionOk="0">
                      <a:moveTo>
                        <a:pt x="1" y="1"/>
                      </a:moveTo>
                      <a:lnTo>
                        <a:pt x="1916" y="16870"/>
                      </a:lnTo>
                      <a:lnTo>
                        <a:pt x="2524" y="16931"/>
                      </a:lnTo>
                      <a:cubicBezTo>
                        <a:pt x="2557" y="16934"/>
                        <a:pt x="2589" y="16936"/>
                        <a:pt x="2621" y="16936"/>
                      </a:cubicBezTo>
                      <a:cubicBezTo>
                        <a:pt x="3152" y="16936"/>
                        <a:pt x="3554" y="16473"/>
                        <a:pt x="3496" y="15928"/>
                      </a:cubicBezTo>
                      <a:lnTo>
                        <a:pt x="1582" y="852"/>
                      </a:lnTo>
                      <a:cubicBezTo>
                        <a:pt x="1551" y="426"/>
                        <a:pt x="1217" y="153"/>
                        <a:pt x="822" y="9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dirty="0"/>
              <a:t>Linked list </a:t>
            </a:r>
            <a:r>
              <a:rPr lang="en-US" sz="1600" dirty="0" err="1"/>
              <a:t>adalah</a:t>
            </a:r>
            <a:r>
              <a:rPr lang="en-US" sz="1600" dirty="0"/>
              <a:t> </a:t>
            </a:r>
            <a:r>
              <a:rPr lang="en-US" sz="1600" dirty="0" err="1">
                <a:hlinkClick r:id="rId3"/>
              </a:rPr>
              <a:t>strukur</a:t>
            </a:r>
            <a:r>
              <a:rPr lang="en-US" sz="1600" dirty="0">
                <a:hlinkClick r:id="rId3"/>
              </a:rPr>
              <a:t> data</a:t>
            </a:r>
            <a:r>
              <a:rPr lang="en-US" sz="1600" dirty="0"/>
              <a:t> linier </a:t>
            </a:r>
            <a:r>
              <a:rPr lang="en-US" sz="1600" dirty="0" err="1"/>
              <a:t>berbentuk</a:t>
            </a:r>
            <a:r>
              <a:rPr lang="en-US" sz="1600" dirty="0"/>
              <a:t> </a:t>
            </a:r>
            <a:r>
              <a:rPr lang="en-US" sz="1600" dirty="0" err="1"/>
              <a:t>rantai</a:t>
            </a:r>
            <a:r>
              <a:rPr lang="en-US" sz="1600" dirty="0"/>
              <a:t> </a:t>
            </a:r>
            <a:r>
              <a:rPr lang="en-US" sz="1600" dirty="0" err="1"/>
              <a:t>simpul</a:t>
            </a:r>
            <a:r>
              <a:rPr lang="en-US" sz="1600" dirty="0"/>
              <a:t> di mana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simpul</a:t>
            </a:r>
            <a:r>
              <a:rPr lang="en-US" sz="1600" dirty="0"/>
              <a:t> </a:t>
            </a:r>
            <a:r>
              <a:rPr lang="en-US" sz="1600" dirty="0" err="1"/>
              <a:t>menyimpan</a:t>
            </a:r>
            <a:r>
              <a:rPr lang="en-US" sz="1600" dirty="0"/>
              <a:t> 2 item, </a:t>
            </a:r>
            <a:r>
              <a:rPr lang="en-US" sz="1600" dirty="0" err="1"/>
              <a:t>yaitu</a:t>
            </a:r>
            <a:r>
              <a:rPr lang="en-US" sz="1600" dirty="0"/>
              <a:t> </a:t>
            </a:r>
            <a:r>
              <a:rPr lang="en-US" sz="1600" b="1" dirty="0" err="1"/>
              <a:t>nilai</a:t>
            </a:r>
            <a:r>
              <a:rPr lang="en-US" sz="1600" b="1" dirty="0"/>
              <a:t> data</a:t>
            </a:r>
            <a:r>
              <a:rPr lang="en-US" sz="1600" dirty="0"/>
              <a:t> </a:t>
            </a:r>
            <a:r>
              <a:rPr lang="en-US" sz="1600" dirty="0" err="1"/>
              <a:t>dan</a:t>
            </a:r>
            <a:r>
              <a:rPr lang="en-US" sz="1600" dirty="0"/>
              <a:t> </a:t>
            </a:r>
            <a:r>
              <a:rPr lang="en-US" sz="1600" b="1" dirty="0"/>
              <a:t>pointer </a:t>
            </a:r>
            <a:r>
              <a:rPr lang="en-US" sz="1600" b="1" dirty="0" err="1"/>
              <a:t>ke</a:t>
            </a:r>
            <a:r>
              <a:rPr lang="en-US" sz="1600" b="1" dirty="0"/>
              <a:t> </a:t>
            </a:r>
            <a:r>
              <a:rPr lang="en-US" sz="1600" b="1" dirty="0" err="1"/>
              <a:t>simpul</a:t>
            </a:r>
            <a:r>
              <a:rPr lang="en-US" sz="1600" b="1" dirty="0"/>
              <a:t> </a:t>
            </a:r>
            <a:r>
              <a:rPr lang="en-US" sz="1600" b="1" dirty="0" err="1"/>
              <a:t>elemen</a:t>
            </a:r>
            <a:r>
              <a:rPr lang="en-US" sz="1600" b="1" dirty="0"/>
              <a:t> </a:t>
            </a:r>
            <a:r>
              <a:rPr lang="en-US" sz="1600" b="1" dirty="0" err="1"/>
              <a:t>berikutnya</a:t>
            </a:r>
            <a:r>
              <a:rPr lang="en-US" sz="1600" dirty="0"/>
              <a:t>.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 </a:t>
            </a:r>
            <a:r>
              <a:rPr lang="en-US" sz="1600" dirty="0">
                <a:hlinkClick r:id="rId4"/>
              </a:rPr>
              <a:t>array</a:t>
            </a:r>
            <a:r>
              <a:rPr lang="en-US" sz="1600" dirty="0"/>
              <a:t>, </a:t>
            </a:r>
            <a:r>
              <a:rPr lang="en-US" sz="1600" dirty="0" err="1"/>
              <a:t>elemen</a:t>
            </a:r>
            <a:r>
              <a:rPr lang="en-US" sz="1600" dirty="0"/>
              <a:t> linked list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ditempatkan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alamat</a:t>
            </a:r>
            <a:r>
              <a:rPr lang="en-US" sz="1600" dirty="0"/>
              <a:t> </a:t>
            </a:r>
            <a:r>
              <a:rPr lang="en-US" sz="1600" dirty="0" err="1"/>
              <a:t>memori</a:t>
            </a:r>
            <a:r>
              <a:rPr lang="en-US" sz="1600" dirty="0"/>
              <a:t> yang </a:t>
            </a:r>
            <a:r>
              <a:rPr lang="en-US" sz="1600" dirty="0" err="1"/>
              <a:t>berdekatan</a:t>
            </a:r>
            <a:r>
              <a:rPr lang="en-US" sz="1600" dirty="0"/>
              <a:t> </a:t>
            </a:r>
            <a:r>
              <a:rPr lang="en-US" sz="1600" dirty="0" err="1"/>
              <a:t>melainkan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</a:t>
            </a:r>
            <a:r>
              <a:rPr lang="en-US" sz="1600" dirty="0" err="1"/>
              <a:t>ditautkan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pointer.</a:t>
            </a:r>
          </a:p>
          <a:p>
            <a:pPr marL="152400" indent="0">
              <a:buNone/>
            </a:pPr>
            <a:endParaRPr dirty="0"/>
          </a:p>
        </p:txBody>
      </p:sp>
      <p:sp>
        <p:nvSpPr>
          <p:cNvPr id="723" name="Google Shape;72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PENGERTIAN LINKED LIST</a:t>
            </a:r>
            <a:endParaRPr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50" y="2628124"/>
            <a:ext cx="7229475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6"/>
          <p:cNvSpPr/>
          <p:nvPr/>
        </p:nvSpPr>
        <p:spPr>
          <a:xfrm>
            <a:off x="3714300" y="2322750"/>
            <a:ext cx="249000" cy="24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6"/>
          <p:cNvSpPr/>
          <p:nvPr/>
        </p:nvSpPr>
        <p:spPr>
          <a:xfrm>
            <a:off x="6879950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6"/>
          <p:cNvSpPr txBox="1">
            <a:spLocks noGrp="1"/>
          </p:cNvSpPr>
          <p:nvPr>
            <p:ph type="title"/>
          </p:nvPr>
        </p:nvSpPr>
        <p:spPr>
          <a:xfrm>
            <a:off x="3341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Linked List</a:t>
            </a:r>
          </a:p>
        </p:txBody>
      </p:sp>
      <p:sp>
        <p:nvSpPr>
          <p:cNvPr id="1225" name="Google Shape;1225;p46"/>
          <p:cNvSpPr/>
          <p:nvPr/>
        </p:nvSpPr>
        <p:spPr>
          <a:xfrm>
            <a:off x="4068400" y="2322750"/>
            <a:ext cx="249000" cy="24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23" name="Google Shape;1223;p46"/>
          <p:cNvGraphicFramePr/>
          <p:nvPr>
            <p:extLst>
              <p:ext uri="{D42A27DB-BD31-4B8C-83A1-F6EECF244321}">
                <p14:modId xmlns:p14="http://schemas.microsoft.com/office/powerpoint/2010/main" val="3975459745"/>
              </p:ext>
            </p:extLst>
          </p:nvPr>
        </p:nvGraphicFramePr>
        <p:xfrm>
          <a:off x="334150" y="577541"/>
          <a:ext cx="8543150" cy="4519534"/>
        </p:xfrm>
        <a:graphic>
          <a:graphicData uri="http://schemas.openxmlformats.org/drawingml/2006/table">
            <a:tbl>
              <a:tblPr>
                <a:noFill/>
                <a:tableStyleId>{7AB81F61-5B94-4FA6-ACC0-855648575A77}</a:tableStyleId>
              </a:tblPr>
              <a:tblGrid>
                <a:gridCol w="2481635"/>
                <a:gridCol w="2319310"/>
                <a:gridCol w="3742205"/>
              </a:tblGrid>
              <a:tr h="1028692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1. Singly linked list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816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Singly linked list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linked list unidirectional.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Jadi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kita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hanya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melintasinya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arah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yaitu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simpul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kepala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simpul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ekor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Sigmar One"/>
                        <a:ea typeface="Sigmar One"/>
                        <a:cs typeface="Sigmar One"/>
                        <a:sym typeface="Sigmar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Sigmar One"/>
                        <a:ea typeface="Sigmar One"/>
                        <a:cs typeface="Sigmar One"/>
                        <a:sym typeface="Sigmar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00844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2. Doubly linked list</a:t>
                      </a:r>
                    </a:p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Sigmar One"/>
                        <a:ea typeface="Sigmar One"/>
                        <a:cs typeface="Sigmar One"/>
                        <a:sym typeface="Sigmar One"/>
                      </a:endParaRPr>
                    </a:p>
                  </a:txBody>
                  <a:tcPr marL="91425" marR="816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Doubly linked list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linked list bidirectional.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Jadi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kita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melintasinya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dua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arah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200" dirty="0">
                        <a:solidFill>
                          <a:srgbClr val="040404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47396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3. Circular linked list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Circular linked list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linked list unidirectional. Kita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hanya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melintasinya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arah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Tetapi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linked list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memiliki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simpul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terakhir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menunjuk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simpul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kepala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200" dirty="0">
                        <a:solidFill>
                          <a:srgbClr val="040404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008441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4. Circular doubly linked list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Circular doubly linked list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gabungan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Doubly linked list </a:t>
                      </a:r>
                      <a:r>
                        <a:rPr lang="en-US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Circular linked list.</a:t>
                      </a:r>
                      <a:endParaRPr sz="1200" dirty="0">
                        <a:solidFill>
                          <a:srgbClr val="040404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586981"/>
            <a:ext cx="3724275" cy="1014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874" y="1601314"/>
            <a:ext cx="3740425" cy="970436"/>
          </a:xfrm>
          <a:prstGeom prst="rect">
            <a:avLst/>
          </a:prstGeom>
          <a:pattFill prst="pct75">
            <a:fgClr>
              <a:srgbClr val="92D050"/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6873" y="2625087"/>
            <a:ext cx="3740425" cy="1467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6871" y="4092423"/>
            <a:ext cx="3740427" cy="1004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Karakteristik</a:t>
            </a:r>
            <a:r>
              <a:rPr lang="en-US" dirty="0"/>
              <a:t> Linked List</a:t>
            </a:r>
            <a:br>
              <a:rPr lang="en-US" dirty="0"/>
            </a:br>
            <a:endParaRPr dirty="0"/>
          </a:p>
        </p:txBody>
      </p:sp>
      <p:sp>
        <p:nvSpPr>
          <p:cNvPr id="2303" name="Google Shape;2303;p66"/>
          <p:cNvSpPr txBox="1">
            <a:spLocks noGrp="1"/>
          </p:cNvSpPr>
          <p:nvPr>
            <p:ph type="subTitle" idx="2"/>
          </p:nvPr>
        </p:nvSpPr>
        <p:spPr>
          <a:xfrm>
            <a:off x="4572000" y="1149075"/>
            <a:ext cx="38589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data linked list,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penyisipan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endParaRPr lang="en-US" dirty="0"/>
          </a:p>
          <a:p>
            <a:r>
              <a:rPr lang="en-US" dirty="0" err="1"/>
              <a:t>Tiap-tiap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linked list </a:t>
            </a:r>
            <a:r>
              <a:rPr lang="en-US" dirty="0" err="1"/>
              <a:t>berisi</a:t>
            </a:r>
            <a:r>
              <a:rPr lang="en-US" dirty="0"/>
              <a:t> pointer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tautan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berikutnya</a:t>
            </a:r>
            <a:endParaRPr lang="en-US" dirty="0"/>
          </a:p>
          <a:p>
            <a:r>
              <a:rPr lang="en-US" dirty="0"/>
              <a:t>Linked list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menyusut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400" dirty="0">
              <a:latin typeface="Nerko One"/>
              <a:ea typeface="Nerko One"/>
              <a:cs typeface="Nerko One"/>
              <a:sym typeface="Nerko On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Linked list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link (</a:t>
            </a:r>
            <a:r>
              <a:rPr lang="en-US" dirty="0" err="1"/>
              <a:t>tautan</a:t>
            </a:r>
            <a:r>
              <a:rPr lang="en-US" dirty="0"/>
              <a:t>)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inisialiasi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linked list,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.</a:t>
            </a:r>
          </a:p>
          <a:p>
            <a:r>
              <a:rPr lang="en-US" dirty="0"/>
              <a:t>Linked list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mengimplementasikan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data lain </a:t>
            </a:r>
            <a:r>
              <a:rPr lang="en-US" dirty="0" err="1"/>
              <a:t>seperti</a:t>
            </a:r>
            <a:r>
              <a:rPr lang="en-US" dirty="0"/>
              <a:t> stack, queue,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graf</a:t>
            </a:r>
            <a:endParaRPr lang="en-US" dirty="0"/>
          </a:p>
          <a:p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linked list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Head.</a:t>
            </a:r>
          </a:p>
          <a:p>
            <a:r>
              <a:rPr lang="en-US" dirty="0"/>
              <a:t>Pointer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NULL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41"/>
          <p:cNvGrpSpPr/>
          <p:nvPr/>
        </p:nvGrpSpPr>
        <p:grpSpPr>
          <a:xfrm>
            <a:off x="5744965" y="998212"/>
            <a:ext cx="3232883" cy="3087607"/>
            <a:chOff x="6105705" y="1684931"/>
            <a:chExt cx="2565576" cy="2450287"/>
          </a:xfrm>
        </p:grpSpPr>
        <p:sp>
          <p:nvSpPr>
            <p:cNvPr id="893" name="Google Shape;893;p41"/>
            <p:cNvSpPr/>
            <p:nvPr/>
          </p:nvSpPr>
          <p:spPr>
            <a:xfrm>
              <a:off x="6106562" y="1972760"/>
              <a:ext cx="2564719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6106562" y="1972760"/>
              <a:ext cx="2564719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6311671" y="2167335"/>
              <a:ext cx="2163018" cy="1730158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6105705" y="1684931"/>
              <a:ext cx="2565576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907;p41"/>
          <p:cNvSpPr/>
          <p:nvPr/>
        </p:nvSpPr>
        <p:spPr>
          <a:xfrm>
            <a:off x="6325326" y="1823601"/>
            <a:ext cx="2072160" cy="1843614"/>
          </a:xfrm>
          <a:custGeom>
            <a:avLst/>
            <a:gdLst/>
            <a:ahLst/>
            <a:cxnLst/>
            <a:rect l="l" t="t" r="r" b="b"/>
            <a:pathLst>
              <a:path w="89298" h="79449" extrusionOk="0">
                <a:moveTo>
                  <a:pt x="67419" y="0"/>
                </a:moveTo>
                <a:cubicBezTo>
                  <a:pt x="65991" y="0"/>
                  <a:pt x="64565" y="189"/>
                  <a:pt x="63179" y="588"/>
                </a:cubicBezTo>
                <a:cubicBezTo>
                  <a:pt x="60577" y="1355"/>
                  <a:pt x="58242" y="2723"/>
                  <a:pt x="55707" y="3623"/>
                </a:cubicBezTo>
                <a:cubicBezTo>
                  <a:pt x="53172" y="4557"/>
                  <a:pt x="50303" y="4958"/>
                  <a:pt x="46400" y="5125"/>
                </a:cubicBezTo>
                <a:cubicBezTo>
                  <a:pt x="44772" y="5108"/>
                  <a:pt x="43135" y="5090"/>
                  <a:pt x="41495" y="5090"/>
                </a:cubicBezTo>
                <a:cubicBezTo>
                  <a:pt x="36485" y="5090"/>
                  <a:pt x="31445" y="5262"/>
                  <a:pt x="26520" y="6192"/>
                </a:cubicBezTo>
                <a:cubicBezTo>
                  <a:pt x="19982" y="7426"/>
                  <a:pt x="13544" y="10095"/>
                  <a:pt x="8840" y="14798"/>
                </a:cubicBezTo>
                <a:cubicBezTo>
                  <a:pt x="4137" y="19535"/>
                  <a:pt x="1368" y="26073"/>
                  <a:pt x="701" y="32778"/>
                </a:cubicBezTo>
                <a:cubicBezTo>
                  <a:pt x="1" y="39449"/>
                  <a:pt x="1268" y="46287"/>
                  <a:pt x="3703" y="52559"/>
                </a:cubicBezTo>
                <a:cubicBezTo>
                  <a:pt x="6772" y="60397"/>
                  <a:pt x="11842" y="67603"/>
                  <a:pt x="18814" y="72139"/>
                </a:cubicBezTo>
                <a:cubicBezTo>
                  <a:pt x="24685" y="75975"/>
                  <a:pt x="31657" y="77743"/>
                  <a:pt x="38528" y="78744"/>
                </a:cubicBezTo>
                <a:cubicBezTo>
                  <a:pt x="41650" y="79171"/>
                  <a:pt x="44831" y="79448"/>
                  <a:pt x="47996" y="79448"/>
                </a:cubicBezTo>
                <a:cubicBezTo>
                  <a:pt x="52744" y="79448"/>
                  <a:pt x="57455" y="78824"/>
                  <a:pt x="61878" y="77143"/>
                </a:cubicBezTo>
                <a:cubicBezTo>
                  <a:pt x="69517" y="74241"/>
                  <a:pt x="75822" y="68336"/>
                  <a:pt x="80091" y="61331"/>
                </a:cubicBezTo>
                <a:cubicBezTo>
                  <a:pt x="84394" y="54326"/>
                  <a:pt x="86829" y="46254"/>
                  <a:pt x="88097" y="38081"/>
                </a:cubicBezTo>
                <a:cubicBezTo>
                  <a:pt x="89031" y="32144"/>
                  <a:pt x="89298" y="26040"/>
                  <a:pt x="88164" y="20135"/>
                </a:cubicBezTo>
                <a:cubicBezTo>
                  <a:pt x="86996" y="14264"/>
                  <a:pt x="84194" y="8594"/>
                  <a:pt x="79691" y="4724"/>
                </a:cubicBezTo>
                <a:cubicBezTo>
                  <a:pt x="76288" y="1800"/>
                  <a:pt x="71838" y="0"/>
                  <a:pt x="67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 txBox="1">
            <a:spLocks noGrp="1"/>
          </p:cNvSpPr>
          <p:nvPr>
            <p:ph type="title"/>
          </p:nvPr>
        </p:nvSpPr>
        <p:spPr>
          <a:xfrm>
            <a:off x="1161575" y="435062"/>
            <a:ext cx="4411334" cy="925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Operasi-operasi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Linked List</a:t>
            </a:r>
            <a:br>
              <a:rPr lang="en-US" dirty="0"/>
            </a:br>
            <a:endParaRPr dirty="0"/>
          </a:p>
        </p:txBody>
      </p:sp>
      <p:sp>
        <p:nvSpPr>
          <p:cNvPr id="909" name="Google Shape;909;p41"/>
          <p:cNvSpPr txBox="1">
            <a:spLocks noGrp="1"/>
          </p:cNvSpPr>
          <p:nvPr>
            <p:ph type="subTitle" idx="1"/>
          </p:nvPr>
        </p:nvSpPr>
        <p:spPr>
          <a:xfrm>
            <a:off x="198304" y="1307264"/>
            <a:ext cx="5374605" cy="2857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 err="1"/>
              <a:t>Berikut</a:t>
            </a:r>
            <a:r>
              <a:rPr lang="en-US" sz="1600" b="1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</a:t>
            </a:r>
            <a:r>
              <a:rPr lang="en-US" sz="1600" b="1" dirty="0" err="1"/>
              <a:t>daftar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pada</a:t>
            </a:r>
            <a:r>
              <a:rPr lang="en-US" sz="1600" b="1" dirty="0"/>
              <a:t> linked </a:t>
            </a:r>
            <a:r>
              <a:rPr lang="en-US" sz="1600" b="1" dirty="0" smtClean="0"/>
              <a:t>list :</a:t>
            </a:r>
          </a:p>
          <a:p>
            <a:endParaRPr lang="en-US" sz="1600" dirty="0"/>
          </a:p>
          <a:p>
            <a:r>
              <a:rPr lang="en-US" sz="1400" b="1" dirty="0"/>
              <a:t>Traversal</a:t>
            </a:r>
            <a:r>
              <a:rPr lang="en-US" sz="1400" dirty="0"/>
              <a:t> - </a:t>
            </a:r>
            <a:r>
              <a:rPr lang="en-US" sz="1400" dirty="0" err="1"/>
              <a:t>mengakses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elemen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linked </a:t>
            </a:r>
            <a:r>
              <a:rPr lang="en-US" sz="1400" dirty="0" smtClean="0"/>
              <a:t>list</a:t>
            </a:r>
          </a:p>
          <a:p>
            <a:endParaRPr lang="en-US" sz="1400" dirty="0"/>
          </a:p>
          <a:p>
            <a:r>
              <a:rPr lang="en-US" sz="1400" b="1" dirty="0"/>
              <a:t>Insertion</a:t>
            </a:r>
            <a:r>
              <a:rPr lang="en-US" sz="1400" dirty="0"/>
              <a:t> - </a:t>
            </a:r>
            <a:r>
              <a:rPr lang="en-US" sz="1400" dirty="0" err="1"/>
              <a:t>menambahkan</a:t>
            </a:r>
            <a:r>
              <a:rPr lang="en-US" sz="1400" dirty="0"/>
              <a:t> </a:t>
            </a:r>
            <a:r>
              <a:rPr lang="en-US" sz="1400" dirty="0" err="1"/>
              <a:t>elemen</a:t>
            </a:r>
            <a:r>
              <a:rPr lang="en-US" sz="1400" dirty="0"/>
              <a:t> </a:t>
            </a:r>
            <a:r>
              <a:rPr lang="en-US" sz="1400" dirty="0" err="1"/>
              <a:t>baru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linked </a:t>
            </a:r>
            <a:r>
              <a:rPr lang="en-US" sz="1400" dirty="0" smtClean="0"/>
              <a:t>list</a:t>
            </a:r>
          </a:p>
          <a:p>
            <a:endParaRPr lang="en-US" sz="1400" dirty="0"/>
          </a:p>
          <a:p>
            <a:r>
              <a:rPr lang="en-US" sz="1400" b="1" dirty="0"/>
              <a:t>Deletion</a:t>
            </a:r>
            <a:r>
              <a:rPr lang="en-US" sz="1400" dirty="0"/>
              <a:t> - </a:t>
            </a:r>
            <a:r>
              <a:rPr lang="en-US" sz="1400" dirty="0" err="1"/>
              <a:t>menghapus</a:t>
            </a:r>
            <a:r>
              <a:rPr lang="en-US" sz="1400" dirty="0"/>
              <a:t> </a:t>
            </a:r>
            <a:r>
              <a:rPr lang="en-US" sz="1400" dirty="0" err="1"/>
              <a:t>elemen</a:t>
            </a:r>
            <a:r>
              <a:rPr lang="en-US" sz="1400" dirty="0"/>
              <a:t> yang </a:t>
            </a:r>
            <a:r>
              <a:rPr lang="en-US" sz="1400" dirty="0" err="1" smtClean="0"/>
              <a:t>ada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/>
              <a:t>Searching</a:t>
            </a:r>
            <a:r>
              <a:rPr lang="en-US" sz="1400" dirty="0"/>
              <a:t> - </a:t>
            </a:r>
            <a:r>
              <a:rPr lang="en-US" sz="1400" dirty="0" err="1"/>
              <a:t>menemukan</a:t>
            </a:r>
            <a:r>
              <a:rPr lang="en-US" sz="1400" dirty="0"/>
              <a:t> </a:t>
            </a:r>
            <a:r>
              <a:rPr lang="en-US" sz="1400" dirty="0" err="1"/>
              <a:t>simpul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linked </a:t>
            </a:r>
            <a:r>
              <a:rPr lang="en-US" sz="1400" dirty="0" smtClean="0"/>
              <a:t>list</a:t>
            </a:r>
          </a:p>
          <a:p>
            <a:endParaRPr lang="en-US" sz="1400" dirty="0"/>
          </a:p>
          <a:p>
            <a:r>
              <a:rPr lang="en-US" sz="1400" b="1" dirty="0"/>
              <a:t>Sorting</a:t>
            </a:r>
            <a:r>
              <a:rPr lang="en-US" sz="1400" dirty="0"/>
              <a:t> - </a:t>
            </a:r>
            <a:r>
              <a:rPr lang="en-US" sz="1400" dirty="0" err="1"/>
              <a:t>mengurutkan</a:t>
            </a:r>
            <a:r>
              <a:rPr lang="en-US" sz="1400" dirty="0"/>
              <a:t> </a:t>
            </a:r>
            <a:r>
              <a:rPr lang="en-US" sz="1400" dirty="0" err="1"/>
              <a:t>simpul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struktur</a:t>
            </a:r>
            <a:r>
              <a:rPr lang="en-US" sz="1400" dirty="0"/>
              <a:t> linked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grpSp>
        <p:nvGrpSpPr>
          <p:cNvPr id="910" name="Google Shape;910;p41"/>
          <p:cNvGrpSpPr/>
          <p:nvPr/>
        </p:nvGrpSpPr>
        <p:grpSpPr>
          <a:xfrm>
            <a:off x="6851617" y="1749334"/>
            <a:ext cx="1355115" cy="1992148"/>
            <a:chOff x="1819825" y="918350"/>
            <a:chExt cx="2863725" cy="4209950"/>
          </a:xfrm>
        </p:grpSpPr>
        <p:sp>
          <p:nvSpPr>
            <p:cNvPr id="911" name="Google Shape;911;p41"/>
            <p:cNvSpPr/>
            <p:nvPr/>
          </p:nvSpPr>
          <p:spPr>
            <a:xfrm>
              <a:off x="2853875" y="990925"/>
              <a:ext cx="577125" cy="567325"/>
            </a:xfrm>
            <a:custGeom>
              <a:avLst/>
              <a:gdLst/>
              <a:ahLst/>
              <a:cxnLst/>
              <a:rect l="l" t="t" r="r" b="b"/>
              <a:pathLst>
                <a:path w="23085" h="22693" extrusionOk="0">
                  <a:moveTo>
                    <a:pt x="19100" y="0"/>
                  </a:moveTo>
                  <a:cubicBezTo>
                    <a:pt x="18392" y="0"/>
                    <a:pt x="17674" y="208"/>
                    <a:pt x="17080" y="610"/>
                  </a:cubicBezTo>
                  <a:cubicBezTo>
                    <a:pt x="15846" y="1444"/>
                    <a:pt x="15178" y="2912"/>
                    <a:pt x="15045" y="4379"/>
                  </a:cubicBezTo>
                  <a:cubicBezTo>
                    <a:pt x="14978" y="5213"/>
                    <a:pt x="15078" y="6081"/>
                    <a:pt x="15012" y="6915"/>
                  </a:cubicBezTo>
                  <a:cubicBezTo>
                    <a:pt x="14912" y="7782"/>
                    <a:pt x="14678" y="8682"/>
                    <a:pt x="14011" y="9216"/>
                  </a:cubicBezTo>
                  <a:cubicBezTo>
                    <a:pt x="13396" y="9722"/>
                    <a:pt x="12642" y="9824"/>
                    <a:pt x="11844" y="9824"/>
                  </a:cubicBezTo>
                  <a:cubicBezTo>
                    <a:pt x="11297" y="9824"/>
                    <a:pt x="10731" y="9776"/>
                    <a:pt x="10174" y="9776"/>
                  </a:cubicBezTo>
                  <a:cubicBezTo>
                    <a:pt x="9559" y="9776"/>
                    <a:pt x="8955" y="9835"/>
                    <a:pt x="8407" y="10083"/>
                  </a:cubicBezTo>
                  <a:cubicBezTo>
                    <a:pt x="6172" y="11084"/>
                    <a:pt x="6172" y="14520"/>
                    <a:pt x="4137" y="15788"/>
                  </a:cubicBezTo>
                  <a:cubicBezTo>
                    <a:pt x="3470" y="16221"/>
                    <a:pt x="2670" y="16355"/>
                    <a:pt x="2002" y="16755"/>
                  </a:cubicBezTo>
                  <a:cubicBezTo>
                    <a:pt x="1068" y="17289"/>
                    <a:pt x="468" y="18356"/>
                    <a:pt x="234" y="19423"/>
                  </a:cubicBezTo>
                  <a:cubicBezTo>
                    <a:pt x="1" y="20524"/>
                    <a:pt x="168" y="21625"/>
                    <a:pt x="501" y="22692"/>
                  </a:cubicBezTo>
                  <a:lnTo>
                    <a:pt x="10542" y="22059"/>
                  </a:lnTo>
                  <a:cubicBezTo>
                    <a:pt x="11576" y="21892"/>
                    <a:pt x="12210" y="20758"/>
                    <a:pt x="12577" y="19757"/>
                  </a:cubicBezTo>
                  <a:cubicBezTo>
                    <a:pt x="12977" y="18756"/>
                    <a:pt x="13310" y="17589"/>
                    <a:pt x="14244" y="17088"/>
                  </a:cubicBezTo>
                  <a:cubicBezTo>
                    <a:pt x="15312" y="16521"/>
                    <a:pt x="16813" y="16922"/>
                    <a:pt x="17647" y="16054"/>
                  </a:cubicBezTo>
                  <a:cubicBezTo>
                    <a:pt x="18714" y="14920"/>
                    <a:pt x="17580" y="12619"/>
                    <a:pt x="18814" y="11618"/>
                  </a:cubicBezTo>
                  <a:cubicBezTo>
                    <a:pt x="19348" y="11218"/>
                    <a:pt x="20082" y="11218"/>
                    <a:pt x="20749" y="11051"/>
                  </a:cubicBezTo>
                  <a:cubicBezTo>
                    <a:pt x="21917" y="10717"/>
                    <a:pt x="22884" y="9583"/>
                    <a:pt x="22984" y="8382"/>
                  </a:cubicBezTo>
                  <a:cubicBezTo>
                    <a:pt x="23084" y="7115"/>
                    <a:pt x="22350" y="5880"/>
                    <a:pt x="21216" y="5380"/>
                  </a:cubicBezTo>
                  <a:cubicBezTo>
                    <a:pt x="22350" y="3712"/>
                    <a:pt x="22250" y="1711"/>
                    <a:pt x="21183" y="743"/>
                  </a:cubicBezTo>
                  <a:cubicBezTo>
                    <a:pt x="20612" y="242"/>
                    <a:pt x="19862" y="0"/>
                    <a:pt x="191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2807175" y="1510600"/>
              <a:ext cx="396600" cy="312125"/>
            </a:xfrm>
            <a:custGeom>
              <a:avLst/>
              <a:gdLst/>
              <a:ahLst/>
              <a:cxnLst/>
              <a:rect l="l" t="t" r="r" b="b"/>
              <a:pathLst>
                <a:path w="15864" h="12485" extrusionOk="0">
                  <a:moveTo>
                    <a:pt x="8998" y="0"/>
                  </a:moveTo>
                  <a:cubicBezTo>
                    <a:pt x="6074" y="0"/>
                    <a:pt x="3162" y="365"/>
                    <a:pt x="335" y="1072"/>
                  </a:cubicBezTo>
                  <a:cubicBezTo>
                    <a:pt x="1" y="5975"/>
                    <a:pt x="1769" y="11946"/>
                    <a:pt x="7340" y="12446"/>
                  </a:cubicBezTo>
                  <a:cubicBezTo>
                    <a:pt x="7599" y="12472"/>
                    <a:pt x="7852" y="12485"/>
                    <a:pt x="8099" y="12485"/>
                  </a:cubicBezTo>
                  <a:cubicBezTo>
                    <a:pt x="13885" y="12485"/>
                    <a:pt x="15863" y="5527"/>
                    <a:pt x="14711" y="471"/>
                  </a:cubicBezTo>
                  <a:cubicBezTo>
                    <a:pt x="12816" y="155"/>
                    <a:pt x="10905" y="0"/>
                    <a:pt x="899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3122400" y="1539050"/>
              <a:ext cx="191850" cy="250700"/>
            </a:xfrm>
            <a:custGeom>
              <a:avLst/>
              <a:gdLst/>
              <a:ahLst/>
              <a:cxnLst/>
              <a:rect l="l" t="t" r="r" b="b"/>
              <a:pathLst>
                <a:path w="7674" h="10028" extrusionOk="0">
                  <a:moveTo>
                    <a:pt x="5338" y="0"/>
                  </a:moveTo>
                  <a:cubicBezTo>
                    <a:pt x="4071" y="0"/>
                    <a:pt x="2770" y="200"/>
                    <a:pt x="1569" y="667"/>
                  </a:cubicBezTo>
                  <a:lnTo>
                    <a:pt x="1602" y="1935"/>
                  </a:lnTo>
                  <a:cubicBezTo>
                    <a:pt x="2636" y="1535"/>
                    <a:pt x="3770" y="1368"/>
                    <a:pt x="4838" y="1368"/>
                  </a:cubicBezTo>
                  <a:cubicBezTo>
                    <a:pt x="5171" y="1368"/>
                    <a:pt x="5505" y="1401"/>
                    <a:pt x="5772" y="1601"/>
                  </a:cubicBezTo>
                  <a:cubicBezTo>
                    <a:pt x="6172" y="1868"/>
                    <a:pt x="6172" y="2502"/>
                    <a:pt x="6105" y="3002"/>
                  </a:cubicBezTo>
                  <a:cubicBezTo>
                    <a:pt x="5972" y="4036"/>
                    <a:pt x="5738" y="5037"/>
                    <a:pt x="5305" y="6038"/>
                  </a:cubicBezTo>
                  <a:cubicBezTo>
                    <a:pt x="5005" y="6805"/>
                    <a:pt x="4604" y="7539"/>
                    <a:pt x="3904" y="8006"/>
                  </a:cubicBezTo>
                  <a:cubicBezTo>
                    <a:pt x="3448" y="8277"/>
                    <a:pt x="2943" y="8377"/>
                    <a:pt x="2423" y="8377"/>
                  </a:cubicBezTo>
                  <a:cubicBezTo>
                    <a:pt x="1726" y="8377"/>
                    <a:pt x="1003" y="8197"/>
                    <a:pt x="335" y="8006"/>
                  </a:cubicBezTo>
                  <a:lnTo>
                    <a:pt x="1" y="9007"/>
                  </a:lnTo>
                  <a:cubicBezTo>
                    <a:pt x="644" y="9694"/>
                    <a:pt x="1580" y="10027"/>
                    <a:pt x="2518" y="10027"/>
                  </a:cubicBezTo>
                  <a:cubicBezTo>
                    <a:pt x="2993" y="10027"/>
                    <a:pt x="3467" y="9942"/>
                    <a:pt x="3904" y="9774"/>
                  </a:cubicBezTo>
                  <a:cubicBezTo>
                    <a:pt x="5171" y="9274"/>
                    <a:pt x="6172" y="8106"/>
                    <a:pt x="6739" y="6838"/>
                  </a:cubicBezTo>
                  <a:cubicBezTo>
                    <a:pt x="7306" y="5538"/>
                    <a:pt x="7506" y="4170"/>
                    <a:pt x="7606" y="2769"/>
                  </a:cubicBezTo>
                  <a:cubicBezTo>
                    <a:pt x="7673" y="1968"/>
                    <a:pt x="7640" y="1034"/>
                    <a:pt x="7073" y="501"/>
                  </a:cubicBezTo>
                  <a:cubicBezTo>
                    <a:pt x="6606" y="100"/>
                    <a:pt x="5972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2955625" y="1609875"/>
              <a:ext cx="262725" cy="362825"/>
            </a:xfrm>
            <a:custGeom>
              <a:avLst/>
              <a:gdLst/>
              <a:ahLst/>
              <a:cxnLst/>
              <a:rect l="l" t="t" r="r" b="b"/>
              <a:pathLst>
                <a:path w="10509" h="14513" extrusionOk="0">
                  <a:moveTo>
                    <a:pt x="8291" y="0"/>
                  </a:moveTo>
                  <a:cubicBezTo>
                    <a:pt x="8274" y="0"/>
                    <a:pt x="8257" y="1"/>
                    <a:pt x="8240" y="3"/>
                  </a:cubicBezTo>
                  <a:cubicBezTo>
                    <a:pt x="7839" y="36"/>
                    <a:pt x="7606" y="503"/>
                    <a:pt x="7439" y="870"/>
                  </a:cubicBezTo>
                  <a:cubicBezTo>
                    <a:pt x="6505" y="3038"/>
                    <a:pt x="5605" y="5340"/>
                    <a:pt x="4671" y="7541"/>
                  </a:cubicBezTo>
                  <a:cubicBezTo>
                    <a:pt x="5004" y="6340"/>
                    <a:pt x="5104" y="5106"/>
                    <a:pt x="4971" y="3872"/>
                  </a:cubicBezTo>
                  <a:cubicBezTo>
                    <a:pt x="4937" y="3455"/>
                    <a:pt x="4729" y="3230"/>
                    <a:pt x="4491" y="3230"/>
                  </a:cubicBezTo>
                  <a:cubicBezTo>
                    <a:pt x="4254" y="3230"/>
                    <a:pt x="3987" y="3455"/>
                    <a:pt x="3837" y="3939"/>
                  </a:cubicBezTo>
                  <a:cubicBezTo>
                    <a:pt x="3436" y="5240"/>
                    <a:pt x="3136" y="6574"/>
                    <a:pt x="2969" y="7975"/>
                  </a:cubicBezTo>
                  <a:cubicBezTo>
                    <a:pt x="267" y="7975"/>
                    <a:pt x="1" y="11311"/>
                    <a:pt x="1301" y="13979"/>
                  </a:cubicBezTo>
                  <a:lnTo>
                    <a:pt x="9307" y="14513"/>
                  </a:lnTo>
                  <a:cubicBezTo>
                    <a:pt x="8273" y="12211"/>
                    <a:pt x="8306" y="10310"/>
                    <a:pt x="9074" y="7208"/>
                  </a:cubicBezTo>
                  <a:cubicBezTo>
                    <a:pt x="9808" y="5306"/>
                    <a:pt x="10341" y="3205"/>
                    <a:pt x="10475" y="1137"/>
                  </a:cubicBezTo>
                  <a:cubicBezTo>
                    <a:pt x="10475" y="937"/>
                    <a:pt x="10508" y="703"/>
                    <a:pt x="10441" y="536"/>
                  </a:cubicBezTo>
                  <a:cubicBezTo>
                    <a:pt x="10341" y="370"/>
                    <a:pt x="10241" y="203"/>
                    <a:pt x="10008" y="169"/>
                  </a:cubicBezTo>
                  <a:cubicBezTo>
                    <a:pt x="9774" y="169"/>
                    <a:pt x="9574" y="436"/>
                    <a:pt x="9407" y="636"/>
                  </a:cubicBezTo>
                  <a:cubicBezTo>
                    <a:pt x="9274" y="803"/>
                    <a:pt x="9140" y="970"/>
                    <a:pt x="9074" y="1170"/>
                  </a:cubicBezTo>
                  <a:cubicBezTo>
                    <a:pt x="9107" y="970"/>
                    <a:pt x="9074" y="803"/>
                    <a:pt x="9007" y="636"/>
                  </a:cubicBezTo>
                  <a:cubicBezTo>
                    <a:pt x="8912" y="318"/>
                    <a:pt x="8634" y="0"/>
                    <a:pt x="8291" y="0"/>
                  </a:cubicBezTo>
                  <a:close/>
                </a:path>
              </a:pathLst>
            </a:custGeom>
            <a:solidFill>
              <a:srgbClr val="EA7F93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2888075" y="4658775"/>
              <a:ext cx="252700" cy="341950"/>
            </a:xfrm>
            <a:custGeom>
              <a:avLst/>
              <a:gdLst/>
              <a:ahLst/>
              <a:cxnLst/>
              <a:rect l="l" t="t" r="r" b="b"/>
              <a:pathLst>
                <a:path w="10108" h="13678" extrusionOk="0">
                  <a:moveTo>
                    <a:pt x="10108" y="1"/>
                  </a:moveTo>
                  <a:lnTo>
                    <a:pt x="1" y="3069"/>
                  </a:lnTo>
                  <a:cubicBezTo>
                    <a:pt x="34" y="5104"/>
                    <a:pt x="101" y="7139"/>
                    <a:pt x="101" y="9174"/>
                  </a:cubicBezTo>
                  <a:lnTo>
                    <a:pt x="3970" y="13677"/>
                  </a:lnTo>
                  <a:lnTo>
                    <a:pt x="10041" y="8774"/>
                  </a:lnTo>
                  <a:cubicBezTo>
                    <a:pt x="10041" y="5838"/>
                    <a:pt x="10041" y="2936"/>
                    <a:pt x="10108" y="1"/>
                  </a:cubicBezTo>
                  <a:close/>
                </a:path>
              </a:pathLst>
            </a:custGeom>
            <a:solidFill>
              <a:srgbClr val="EA7F93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2890575" y="4875900"/>
              <a:ext cx="401150" cy="251575"/>
            </a:xfrm>
            <a:custGeom>
              <a:avLst/>
              <a:gdLst/>
              <a:ahLst/>
              <a:cxnLst/>
              <a:rect l="l" t="t" r="r" b="b"/>
              <a:pathLst>
                <a:path w="16046" h="10063" extrusionOk="0">
                  <a:moveTo>
                    <a:pt x="7026" y="0"/>
                  </a:moveTo>
                  <a:cubicBezTo>
                    <a:pt x="4666" y="0"/>
                    <a:pt x="2317" y="177"/>
                    <a:pt x="1" y="556"/>
                  </a:cubicBezTo>
                  <a:lnTo>
                    <a:pt x="1" y="10062"/>
                  </a:lnTo>
                  <a:lnTo>
                    <a:pt x="16046" y="10062"/>
                  </a:lnTo>
                  <a:cubicBezTo>
                    <a:pt x="14578" y="8561"/>
                    <a:pt x="10208" y="4158"/>
                    <a:pt x="9941" y="3758"/>
                  </a:cubicBezTo>
                  <a:lnTo>
                    <a:pt x="9941" y="89"/>
                  </a:lnTo>
                  <a:cubicBezTo>
                    <a:pt x="8969" y="30"/>
                    <a:pt x="7996" y="0"/>
                    <a:pt x="70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2188400" y="2826625"/>
              <a:ext cx="1067475" cy="1911600"/>
            </a:xfrm>
            <a:custGeom>
              <a:avLst/>
              <a:gdLst/>
              <a:ahLst/>
              <a:cxnLst/>
              <a:rect l="l" t="t" r="r" b="b"/>
              <a:pathLst>
                <a:path w="42699" h="76464" extrusionOk="0">
                  <a:moveTo>
                    <a:pt x="9641" y="1"/>
                  </a:moveTo>
                  <a:lnTo>
                    <a:pt x="1" y="14845"/>
                  </a:lnTo>
                  <a:cubicBezTo>
                    <a:pt x="8907" y="17580"/>
                    <a:pt x="15946" y="24718"/>
                    <a:pt x="20182" y="32924"/>
                  </a:cubicBezTo>
                  <a:cubicBezTo>
                    <a:pt x="24452" y="41197"/>
                    <a:pt x="26186" y="50504"/>
                    <a:pt x="27120" y="59744"/>
                  </a:cubicBezTo>
                  <a:cubicBezTo>
                    <a:pt x="27654" y="65247"/>
                    <a:pt x="27921" y="70785"/>
                    <a:pt x="28021" y="76355"/>
                  </a:cubicBezTo>
                  <a:cubicBezTo>
                    <a:pt x="29447" y="76427"/>
                    <a:pt x="30874" y="76464"/>
                    <a:pt x="32293" y="76464"/>
                  </a:cubicBezTo>
                  <a:cubicBezTo>
                    <a:pt x="35519" y="76464"/>
                    <a:pt x="38706" y="76272"/>
                    <a:pt x="41764" y="75855"/>
                  </a:cubicBezTo>
                  <a:cubicBezTo>
                    <a:pt x="42698" y="65181"/>
                    <a:pt x="42598" y="54406"/>
                    <a:pt x="41431" y="43765"/>
                  </a:cubicBezTo>
                  <a:cubicBezTo>
                    <a:pt x="40363" y="34259"/>
                    <a:pt x="38362" y="24518"/>
                    <a:pt x="32691" y="16779"/>
                  </a:cubicBezTo>
                  <a:cubicBezTo>
                    <a:pt x="27020" y="9041"/>
                    <a:pt x="18314" y="4170"/>
                    <a:pt x="9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400225" y="918350"/>
              <a:ext cx="763900" cy="532325"/>
            </a:xfrm>
            <a:custGeom>
              <a:avLst/>
              <a:gdLst/>
              <a:ahLst/>
              <a:cxnLst/>
              <a:rect l="l" t="t" r="r" b="b"/>
              <a:pathLst>
                <a:path w="30556" h="21293" extrusionOk="0">
                  <a:moveTo>
                    <a:pt x="19153" y="0"/>
                  </a:moveTo>
                  <a:cubicBezTo>
                    <a:pt x="16733" y="0"/>
                    <a:pt x="14325" y="682"/>
                    <a:pt x="12209" y="1845"/>
                  </a:cubicBezTo>
                  <a:cubicBezTo>
                    <a:pt x="12543" y="1478"/>
                    <a:pt x="12543" y="1078"/>
                    <a:pt x="12376" y="678"/>
                  </a:cubicBezTo>
                  <a:cubicBezTo>
                    <a:pt x="12223" y="397"/>
                    <a:pt x="11954" y="175"/>
                    <a:pt x="11656" y="175"/>
                  </a:cubicBezTo>
                  <a:cubicBezTo>
                    <a:pt x="11565" y="175"/>
                    <a:pt x="11470" y="197"/>
                    <a:pt x="11375" y="244"/>
                  </a:cubicBezTo>
                  <a:cubicBezTo>
                    <a:pt x="11109" y="377"/>
                    <a:pt x="10975" y="778"/>
                    <a:pt x="10942" y="1111"/>
                  </a:cubicBezTo>
                  <a:cubicBezTo>
                    <a:pt x="10875" y="1445"/>
                    <a:pt x="10875" y="1812"/>
                    <a:pt x="10708" y="2112"/>
                  </a:cubicBezTo>
                  <a:cubicBezTo>
                    <a:pt x="9419" y="1648"/>
                    <a:pt x="8084" y="1361"/>
                    <a:pt x="6811" y="1361"/>
                  </a:cubicBezTo>
                  <a:cubicBezTo>
                    <a:pt x="5615" y="1361"/>
                    <a:pt x="4472" y="1614"/>
                    <a:pt x="3470" y="2212"/>
                  </a:cubicBezTo>
                  <a:cubicBezTo>
                    <a:pt x="2102" y="3046"/>
                    <a:pt x="1101" y="4447"/>
                    <a:pt x="601" y="5981"/>
                  </a:cubicBezTo>
                  <a:cubicBezTo>
                    <a:pt x="101" y="7516"/>
                    <a:pt x="1" y="9150"/>
                    <a:pt x="101" y="10785"/>
                  </a:cubicBezTo>
                  <a:cubicBezTo>
                    <a:pt x="301" y="14354"/>
                    <a:pt x="1368" y="17857"/>
                    <a:pt x="2469" y="21292"/>
                  </a:cubicBezTo>
                  <a:lnTo>
                    <a:pt x="21483" y="17323"/>
                  </a:lnTo>
                  <a:cubicBezTo>
                    <a:pt x="21868" y="17397"/>
                    <a:pt x="22258" y="17432"/>
                    <a:pt x="22648" y="17432"/>
                  </a:cubicBezTo>
                  <a:cubicBezTo>
                    <a:pt x="25261" y="17432"/>
                    <a:pt x="27869" y="15842"/>
                    <a:pt x="29088" y="13520"/>
                  </a:cubicBezTo>
                  <a:cubicBezTo>
                    <a:pt x="30556" y="10818"/>
                    <a:pt x="30289" y="7349"/>
                    <a:pt x="28621" y="4814"/>
                  </a:cubicBezTo>
                  <a:cubicBezTo>
                    <a:pt x="26953" y="2279"/>
                    <a:pt x="24051" y="611"/>
                    <a:pt x="21049" y="144"/>
                  </a:cubicBezTo>
                  <a:cubicBezTo>
                    <a:pt x="20420" y="47"/>
                    <a:pt x="19786" y="0"/>
                    <a:pt x="191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424425" y="1125725"/>
              <a:ext cx="549575" cy="500475"/>
            </a:xfrm>
            <a:custGeom>
              <a:avLst/>
              <a:gdLst/>
              <a:ahLst/>
              <a:cxnLst/>
              <a:rect l="l" t="t" r="r" b="b"/>
              <a:pathLst>
                <a:path w="21983" h="20019" extrusionOk="0">
                  <a:moveTo>
                    <a:pt x="4546" y="0"/>
                  </a:moveTo>
                  <a:cubicBezTo>
                    <a:pt x="3974" y="0"/>
                    <a:pt x="3404" y="127"/>
                    <a:pt x="2902" y="388"/>
                  </a:cubicBezTo>
                  <a:cubicBezTo>
                    <a:pt x="1334" y="1189"/>
                    <a:pt x="434" y="3024"/>
                    <a:pt x="567" y="4792"/>
                  </a:cubicBezTo>
                  <a:cubicBezTo>
                    <a:pt x="701" y="6526"/>
                    <a:pt x="1568" y="7894"/>
                    <a:pt x="3636" y="8361"/>
                  </a:cubicBezTo>
                  <a:cubicBezTo>
                    <a:pt x="2635" y="10062"/>
                    <a:pt x="1067" y="12697"/>
                    <a:pt x="0" y="14565"/>
                  </a:cubicBezTo>
                  <a:lnTo>
                    <a:pt x="4570" y="16967"/>
                  </a:lnTo>
                  <a:cubicBezTo>
                    <a:pt x="6397" y="18442"/>
                    <a:pt x="9794" y="20019"/>
                    <a:pt x="12794" y="20019"/>
                  </a:cubicBezTo>
                  <a:cubicBezTo>
                    <a:pt x="14340" y="20019"/>
                    <a:pt x="15779" y="19601"/>
                    <a:pt x="16845" y="18535"/>
                  </a:cubicBezTo>
                  <a:cubicBezTo>
                    <a:pt x="19814" y="15566"/>
                    <a:pt x="21315" y="11563"/>
                    <a:pt x="21982" y="7627"/>
                  </a:cubicBezTo>
                  <a:lnTo>
                    <a:pt x="21982" y="7627"/>
                  </a:lnTo>
                  <a:cubicBezTo>
                    <a:pt x="21661" y="7681"/>
                    <a:pt x="21324" y="7707"/>
                    <a:pt x="20979" y="7707"/>
                  </a:cubicBezTo>
                  <a:cubicBezTo>
                    <a:pt x="19609" y="7707"/>
                    <a:pt x="18111" y="7286"/>
                    <a:pt x="16912" y="6459"/>
                  </a:cubicBezTo>
                  <a:cubicBezTo>
                    <a:pt x="16345" y="6026"/>
                    <a:pt x="15778" y="5525"/>
                    <a:pt x="15144" y="5392"/>
                  </a:cubicBezTo>
                  <a:cubicBezTo>
                    <a:pt x="15013" y="5365"/>
                    <a:pt x="14884" y="5353"/>
                    <a:pt x="14755" y="5353"/>
                  </a:cubicBezTo>
                  <a:cubicBezTo>
                    <a:pt x="13414" y="5353"/>
                    <a:pt x="12171" y="6673"/>
                    <a:pt x="10832" y="6673"/>
                  </a:cubicBezTo>
                  <a:cubicBezTo>
                    <a:pt x="10691" y="6673"/>
                    <a:pt x="10550" y="6658"/>
                    <a:pt x="10407" y="6626"/>
                  </a:cubicBezTo>
                  <a:cubicBezTo>
                    <a:pt x="9407" y="6393"/>
                    <a:pt x="8773" y="5359"/>
                    <a:pt x="8506" y="4391"/>
                  </a:cubicBezTo>
                  <a:cubicBezTo>
                    <a:pt x="8206" y="3457"/>
                    <a:pt x="8072" y="2390"/>
                    <a:pt x="7539" y="1523"/>
                  </a:cubicBezTo>
                  <a:cubicBezTo>
                    <a:pt x="6910" y="535"/>
                    <a:pt x="5723" y="0"/>
                    <a:pt x="4546" y="0"/>
                  </a:cubicBezTo>
                  <a:close/>
                </a:path>
              </a:pathLst>
            </a:custGeom>
            <a:solidFill>
              <a:srgbClr val="EA7F93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2815525" y="1382325"/>
              <a:ext cx="46725" cy="39000"/>
            </a:xfrm>
            <a:custGeom>
              <a:avLst/>
              <a:gdLst/>
              <a:ahLst/>
              <a:cxnLst/>
              <a:rect l="l" t="t" r="r" b="b"/>
              <a:pathLst>
                <a:path w="1869" h="1560" extrusionOk="0">
                  <a:moveTo>
                    <a:pt x="879" y="0"/>
                  </a:moveTo>
                  <a:cubicBezTo>
                    <a:pt x="771" y="0"/>
                    <a:pt x="664" y="21"/>
                    <a:pt x="568" y="65"/>
                  </a:cubicBezTo>
                  <a:cubicBezTo>
                    <a:pt x="201" y="232"/>
                    <a:pt x="1" y="732"/>
                    <a:pt x="167" y="1099"/>
                  </a:cubicBezTo>
                  <a:cubicBezTo>
                    <a:pt x="288" y="1364"/>
                    <a:pt x="582" y="1559"/>
                    <a:pt x="875" y="1559"/>
                  </a:cubicBezTo>
                  <a:cubicBezTo>
                    <a:pt x="987" y="1559"/>
                    <a:pt x="1100" y="1531"/>
                    <a:pt x="1201" y="1466"/>
                  </a:cubicBezTo>
                  <a:cubicBezTo>
                    <a:pt x="1602" y="1299"/>
                    <a:pt x="1869" y="765"/>
                    <a:pt x="1668" y="432"/>
                  </a:cubicBezTo>
                  <a:cubicBezTo>
                    <a:pt x="1497" y="162"/>
                    <a:pt x="1180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851375" y="1402275"/>
              <a:ext cx="102600" cy="92300"/>
            </a:xfrm>
            <a:custGeom>
              <a:avLst/>
              <a:gdLst/>
              <a:ahLst/>
              <a:cxnLst/>
              <a:rect l="l" t="t" r="r" b="b"/>
              <a:pathLst>
                <a:path w="4104" h="3692" extrusionOk="0">
                  <a:moveTo>
                    <a:pt x="4104" y="1"/>
                  </a:moveTo>
                  <a:cubicBezTo>
                    <a:pt x="4104" y="1"/>
                    <a:pt x="1" y="2402"/>
                    <a:pt x="1635" y="3236"/>
                  </a:cubicBezTo>
                  <a:cubicBezTo>
                    <a:pt x="2328" y="3590"/>
                    <a:pt x="2877" y="3691"/>
                    <a:pt x="3279" y="3691"/>
                  </a:cubicBezTo>
                  <a:cubicBezTo>
                    <a:pt x="3827" y="3691"/>
                    <a:pt x="4104" y="3503"/>
                    <a:pt x="4104" y="3503"/>
                  </a:cubicBezTo>
                  <a:cubicBezTo>
                    <a:pt x="4104" y="3503"/>
                    <a:pt x="3670" y="1969"/>
                    <a:pt x="4104" y="1"/>
                  </a:cubicBezTo>
                  <a:close/>
                </a:path>
              </a:pathLst>
            </a:custGeom>
            <a:solidFill>
              <a:srgbClr val="E8614E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892250" y="1402275"/>
              <a:ext cx="61725" cy="101775"/>
            </a:xfrm>
            <a:custGeom>
              <a:avLst/>
              <a:gdLst/>
              <a:ahLst/>
              <a:cxnLst/>
              <a:rect l="l" t="t" r="r" b="b"/>
              <a:pathLst>
                <a:path w="2469" h="4071" fill="none" extrusionOk="0">
                  <a:moveTo>
                    <a:pt x="2469" y="1"/>
                  </a:moveTo>
                  <a:cubicBezTo>
                    <a:pt x="2035" y="1969"/>
                    <a:pt x="2469" y="3503"/>
                    <a:pt x="2469" y="3503"/>
                  </a:cubicBezTo>
                  <a:cubicBezTo>
                    <a:pt x="2469" y="3503"/>
                    <a:pt x="1635" y="4070"/>
                    <a:pt x="0" y="3236"/>
                  </a:cubicBezTo>
                </a:path>
              </a:pathLst>
            </a:custGeom>
            <a:solidFill>
              <a:srgbClr val="EA7F9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2424425" y="1459825"/>
              <a:ext cx="157625" cy="120950"/>
            </a:xfrm>
            <a:custGeom>
              <a:avLst/>
              <a:gdLst/>
              <a:ahLst/>
              <a:cxnLst/>
              <a:rect l="l" t="t" r="r" b="b"/>
              <a:pathLst>
                <a:path w="6305" h="4838" extrusionOk="0">
                  <a:moveTo>
                    <a:pt x="701" y="0"/>
                  </a:moveTo>
                  <a:cubicBezTo>
                    <a:pt x="467" y="401"/>
                    <a:pt x="200" y="834"/>
                    <a:pt x="0" y="1201"/>
                  </a:cubicBezTo>
                  <a:lnTo>
                    <a:pt x="4570" y="3670"/>
                  </a:lnTo>
                  <a:cubicBezTo>
                    <a:pt x="5037" y="4037"/>
                    <a:pt x="5637" y="4470"/>
                    <a:pt x="6305" y="4837"/>
                  </a:cubicBezTo>
                  <a:cubicBezTo>
                    <a:pt x="6171" y="4470"/>
                    <a:pt x="6071" y="4103"/>
                    <a:pt x="5971" y="3703"/>
                  </a:cubicBezTo>
                  <a:cubicBezTo>
                    <a:pt x="5237" y="1335"/>
                    <a:pt x="2035" y="334"/>
                    <a:pt x="701" y="0"/>
                  </a:cubicBezTo>
                  <a:close/>
                </a:path>
              </a:pathLst>
            </a:custGeom>
            <a:solidFill>
              <a:srgbClr val="D15046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2969800" y="1913450"/>
              <a:ext cx="229350" cy="75100"/>
            </a:xfrm>
            <a:custGeom>
              <a:avLst/>
              <a:gdLst/>
              <a:ahLst/>
              <a:cxnLst/>
              <a:rect l="l" t="t" r="r" b="b"/>
              <a:pathLst>
                <a:path w="9174" h="3004" extrusionOk="0">
                  <a:moveTo>
                    <a:pt x="6127" y="1"/>
                  </a:moveTo>
                  <a:cubicBezTo>
                    <a:pt x="2976" y="1"/>
                    <a:pt x="1" y="635"/>
                    <a:pt x="1" y="635"/>
                  </a:cubicBezTo>
                  <a:lnTo>
                    <a:pt x="568" y="3004"/>
                  </a:lnTo>
                  <a:lnTo>
                    <a:pt x="9174" y="3004"/>
                  </a:lnTo>
                  <a:lnTo>
                    <a:pt x="8907" y="202"/>
                  </a:lnTo>
                  <a:cubicBezTo>
                    <a:pt x="8014" y="57"/>
                    <a:pt x="7062" y="1"/>
                    <a:pt x="61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2490300" y="1696650"/>
              <a:ext cx="744725" cy="903550"/>
            </a:xfrm>
            <a:custGeom>
              <a:avLst/>
              <a:gdLst/>
              <a:ahLst/>
              <a:cxnLst/>
              <a:rect l="l" t="t" r="r" b="b"/>
              <a:pathLst>
                <a:path w="29789" h="36142" extrusionOk="0">
                  <a:moveTo>
                    <a:pt x="2869" y="1"/>
                  </a:moveTo>
                  <a:lnTo>
                    <a:pt x="0" y="25052"/>
                  </a:lnTo>
                  <a:cubicBezTo>
                    <a:pt x="667" y="29022"/>
                    <a:pt x="3236" y="32657"/>
                    <a:pt x="6772" y="34559"/>
                  </a:cubicBezTo>
                  <a:cubicBezTo>
                    <a:pt x="8715" y="35612"/>
                    <a:pt x="10905" y="36141"/>
                    <a:pt x="13095" y="36141"/>
                  </a:cubicBezTo>
                  <a:cubicBezTo>
                    <a:pt x="14927" y="36141"/>
                    <a:pt x="16760" y="35771"/>
                    <a:pt x="18447" y="35026"/>
                  </a:cubicBezTo>
                  <a:cubicBezTo>
                    <a:pt x="22783" y="33091"/>
                    <a:pt x="25785" y="28921"/>
                    <a:pt x="27420" y="24518"/>
                  </a:cubicBezTo>
                  <a:cubicBezTo>
                    <a:pt x="29054" y="20048"/>
                    <a:pt x="29421" y="15245"/>
                    <a:pt x="29788" y="10542"/>
                  </a:cubicBezTo>
                  <a:cubicBezTo>
                    <a:pt x="28070" y="10125"/>
                    <a:pt x="26377" y="9916"/>
                    <a:pt x="24639" y="9916"/>
                  </a:cubicBezTo>
                  <a:cubicBezTo>
                    <a:pt x="22900" y="9916"/>
                    <a:pt x="21115" y="10125"/>
                    <a:pt x="19214" y="10542"/>
                  </a:cubicBezTo>
                  <a:cubicBezTo>
                    <a:pt x="18947" y="14378"/>
                    <a:pt x="17746" y="19982"/>
                    <a:pt x="15611" y="23184"/>
                  </a:cubicBezTo>
                  <a:cubicBezTo>
                    <a:pt x="15278" y="23684"/>
                    <a:pt x="14844" y="24085"/>
                    <a:pt x="14277" y="24318"/>
                  </a:cubicBezTo>
                  <a:cubicBezTo>
                    <a:pt x="13991" y="24433"/>
                    <a:pt x="13717" y="24485"/>
                    <a:pt x="13456" y="24485"/>
                  </a:cubicBezTo>
                  <a:cubicBezTo>
                    <a:pt x="12042" y="24485"/>
                    <a:pt x="11004" y="22962"/>
                    <a:pt x="10441" y="21583"/>
                  </a:cubicBezTo>
                  <a:cubicBezTo>
                    <a:pt x="8907" y="17713"/>
                    <a:pt x="8540" y="13510"/>
                    <a:pt x="7606" y="9407"/>
                  </a:cubicBezTo>
                  <a:cubicBezTo>
                    <a:pt x="6838" y="5905"/>
                    <a:pt x="5437" y="2136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1819825" y="1478475"/>
              <a:ext cx="800575" cy="1341500"/>
            </a:xfrm>
            <a:custGeom>
              <a:avLst/>
              <a:gdLst/>
              <a:ahLst/>
              <a:cxnLst/>
              <a:rect l="l" t="t" r="r" b="b"/>
              <a:pathLst>
                <a:path w="32023" h="53660" extrusionOk="0">
                  <a:moveTo>
                    <a:pt x="24093" y="0"/>
                  </a:moveTo>
                  <a:cubicBezTo>
                    <a:pt x="23505" y="0"/>
                    <a:pt x="22932" y="257"/>
                    <a:pt x="22583" y="755"/>
                  </a:cubicBezTo>
                  <a:cubicBezTo>
                    <a:pt x="22583" y="755"/>
                    <a:pt x="20681" y="3291"/>
                    <a:pt x="20281" y="3557"/>
                  </a:cubicBezTo>
                  <a:cubicBezTo>
                    <a:pt x="15278" y="3791"/>
                    <a:pt x="9940" y="4658"/>
                    <a:pt x="6405" y="8194"/>
                  </a:cubicBezTo>
                  <a:cubicBezTo>
                    <a:pt x="3369" y="11163"/>
                    <a:pt x="2235" y="15599"/>
                    <a:pt x="1568" y="19869"/>
                  </a:cubicBezTo>
                  <a:cubicBezTo>
                    <a:pt x="0" y="30043"/>
                    <a:pt x="400" y="40484"/>
                    <a:pt x="3336" y="51091"/>
                  </a:cubicBezTo>
                  <a:cubicBezTo>
                    <a:pt x="3336" y="51091"/>
                    <a:pt x="5337" y="53660"/>
                    <a:pt x="17846" y="53660"/>
                  </a:cubicBezTo>
                  <a:cubicBezTo>
                    <a:pt x="26753" y="53660"/>
                    <a:pt x="32023" y="51425"/>
                    <a:pt x="32023" y="51425"/>
                  </a:cubicBezTo>
                  <a:lnTo>
                    <a:pt x="29755" y="8928"/>
                  </a:lnTo>
                  <a:cubicBezTo>
                    <a:pt x="29354" y="8561"/>
                    <a:pt x="28721" y="8061"/>
                    <a:pt x="28254" y="7760"/>
                  </a:cubicBezTo>
                  <a:cubicBezTo>
                    <a:pt x="28754" y="6893"/>
                    <a:pt x="29188" y="5959"/>
                    <a:pt x="29555" y="5058"/>
                  </a:cubicBezTo>
                  <a:cubicBezTo>
                    <a:pt x="29855" y="4358"/>
                    <a:pt x="29721" y="3557"/>
                    <a:pt x="29188" y="2990"/>
                  </a:cubicBezTo>
                  <a:cubicBezTo>
                    <a:pt x="27920" y="1656"/>
                    <a:pt x="26386" y="689"/>
                    <a:pt x="24684" y="88"/>
                  </a:cubicBezTo>
                  <a:cubicBezTo>
                    <a:pt x="24491" y="29"/>
                    <a:pt x="24291" y="0"/>
                    <a:pt x="2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1819825" y="1474825"/>
              <a:ext cx="800575" cy="1345150"/>
            </a:xfrm>
            <a:custGeom>
              <a:avLst/>
              <a:gdLst/>
              <a:ahLst/>
              <a:cxnLst/>
              <a:rect l="l" t="t" r="r" b="b"/>
              <a:pathLst>
                <a:path w="32023" h="53806" fill="none" extrusionOk="0">
                  <a:moveTo>
                    <a:pt x="29755" y="9074"/>
                  </a:moveTo>
                  <a:cubicBezTo>
                    <a:pt x="29354" y="8707"/>
                    <a:pt x="28721" y="8207"/>
                    <a:pt x="28254" y="7906"/>
                  </a:cubicBezTo>
                  <a:cubicBezTo>
                    <a:pt x="28754" y="7039"/>
                    <a:pt x="29188" y="6105"/>
                    <a:pt x="29555" y="5204"/>
                  </a:cubicBezTo>
                  <a:cubicBezTo>
                    <a:pt x="29855" y="4504"/>
                    <a:pt x="29721" y="3703"/>
                    <a:pt x="29188" y="3136"/>
                  </a:cubicBezTo>
                  <a:cubicBezTo>
                    <a:pt x="27920" y="1802"/>
                    <a:pt x="26386" y="835"/>
                    <a:pt x="24684" y="234"/>
                  </a:cubicBezTo>
                  <a:cubicBezTo>
                    <a:pt x="23917" y="1"/>
                    <a:pt x="23050" y="234"/>
                    <a:pt x="22583" y="901"/>
                  </a:cubicBezTo>
                  <a:cubicBezTo>
                    <a:pt x="22583" y="901"/>
                    <a:pt x="20681" y="3437"/>
                    <a:pt x="20281" y="3703"/>
                  </a:cubicBezTo>
                  <a:cubicBezTo>
                    <a:pt x="15278" y="3937"/>
                    <a:pt x="9940" y="4804"/>
                    <a:pt x="6405" y="8340"/>
                  </a:cubicBezTo>
                  <a:cubicBezTo>
                    <a:pt x="3369" y="11309"/>
                    <a:pt x="2235" y="15745"/>
                    <a:pt x="1568" y="20015"/>
                  </a:cubicBezTo>
                  <a:cubicBezTo>
                    <a:pt x="0" y="30189"/>
                    <a:pt x="400" y="40630"/>
                    <a:pt x="3336" y="51237"/>
                  </a:cubicBezTo>
                  <a:cubicBezTo>
                    <a:pt x="3336" y="51237"/>
                    <a:pt x="5337" y="53806"/>
                    <a:pt x="17846" y="53806"/>
                  </a:cubicBezTo>
                  <a:cubicBezTo>
                    <a:pt x="26753" y="53806"/>
                    <a:pt x="32023" y="51571"/>
                    <a:pt x="32023" y="5157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2003275" y="4481975"/>
              <a:ext cx="729725" cy="83850"/>
            </a:xfrm>
            <a:custGeom>
              <a:avLst/>
              <a:gdLst/>
              <a:ahLst/>
              <a:cxnLst/>
              <a:rect l="l" t="t" r="r" b="b"/>
              <a:pathLst>
                <a:path w="29189" h="3354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469"/>
                    <a:pt x="167" y="2303"/>
                    <a:pt x="267" y="3136"/>
                  </a:cubicBezTo>
                  <a:cubicBezTo>
                    <a:pt x="3586" y="3279"/>
                    <a:pt x="6917" y="3353"/>
                    <a:pt x="10251" y="3353"/>
                  </a:cubicBezTo>
                  <a:cubicBezTo>
                    <a:pt x="16303" y="3353"/>
                    <a:pt x="22366" y="3107"/>
                    <a:pt x="28388" y="2569"/>
                  </a:cubicBezTo>
                  <a:cubicBezTo>
                    <a:pt x="29055" y="2336"/>
                    <a:pt x="29188" y="68"/>
                    <a:pt x="29188" y="68"/>
                  </a:cubicBezTo>
                  <a:cubicBezTo>
                    <a:pt x="19481" y="34"/>
                    <a:pt x="9708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2673750" y="3347000"/>
              <a:ext cx="104275" cy="1780475"/>
            </a:xfrm>
            <a:custGeom>
              <a:avLst/>
              <a:gdLst/>
              <a:ahLst/>
              <a:cxnLst/>
              <a:rect l="l" t="t" r="r" b="b"/>
              <a:pathLst>
                <a:path w="4171" h="71219" extrusionOk="0">
                  <a:moveTo>
                    <a:pt x="4170" y="1"/>
                  </a:moveTo>
                  <a:lnTo>
                    <a:pt x="1" y="668"/>
                  </a:lnTo>
                  <a:lnTo>
                    <a:pt x="1535" y="71218"/>
                  </a:lnTo>
                  <a:lnTo>
                    <a:pt x="3937" y="71218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1962425" y="3347000"/>
              <a:ext cx="104250" cy="1780475"/>
            </a:xfrm>
            <a:custGeom>
              <a:avLst/>
              <a:gdLst/>
              <a:ahLst/>
              <a:cxnLst/>
              <a:rect l="l" t="t" r="r" b="b"/>
              <a:pathLst>
                <a:path w="4170" h="71219" extrusionOk="0">
                  <a:moveTo>
                    <a:pt x="0" y="1"/>
                  </a:moveTo>
                  <a:lnTo>
                    <a:pt x="200" y="71218"/>
                  </a:lnTo>
                  <a:lnTo>
                    <a:pt x="2635" y="71218"/>
                  </a:lnTo>
                  <a:lnTo>
                    <a:pt x="4170" y="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1845675" y="3170200"/>
              <a:ext cx="1029075" cy="202675"/>
            </a:xfrm>
            <a:custGeom>
              <a:avLst/>
              <a:gdLst/>
              <a:ahLst/>
              <a:cxnLst/>
              <a:rect l="l" t="t" r="r" b="b"/>
              <a:pathLst>
                <a:path w="41163" h="8107" extrusionOk="0">
                  <a:moveTo>
                    <a:pt x="4036" y="1"/>
                  </a:moveTo>
                  <a:cubicBezTo>
                    <a:pt x="1801" y="1"/>
                    <a:pt x="0" y="1836"/>
                    <a:pt x="0" y="4071"/>
                  </a:cubicBezTo>
                  <a:cubicBezTo>
                    <a:pt x="0" y="6272"/>
                    <a:pt x="1835" y="8073"/>
                    <a:pt x="4036" y="8107"/>
                  </a:cubicBezTo>
                  <a:lnTo>
                    <a:pt x="37127" y="8107"/>
                  </a:lnTo>
                  <a:cubicBezTo>
                    <a:pt x="39362" y="8107"/>
                    <a:pt x="41163" y="6272"/>
                    <a:pt x="41163" y="4071"/>
                  </a:cubicBezTo>
                  <a:cubicBezTo>
                    <a:pt x="41163" y="1802"/>
                    <a:pt x="39328" y="1"/>
                    <a:pt x="371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2597025" y="4128400"/>
              <a:ext cx="308600" cy="291075"/>
            </a:xfrm>
            <a:custGeom>
              <a:avLst/>
              <a:gdLst/>
              <a:ahLst/>
              <a:cxnLst/>
              <a:rect l="l" t="t" r="r" b="b"/>
              <a:pathLst>
                <a:path w="12344" h="11643" extrusionOk="0">
                  <a:moveTo>
                    <a:pt x="2069" y="0"/>
                  </a:moveTo>
                  <a:cubicBezTo>
                    <a:pt x="1402" y="1301"/>
                    <a:pt x="735" y="2602"/>
                    <a:pt x="1" y="3870"/>
                  </a:cubicBezTo>
                  <a:lnTo>
                    <a:pt x="1836" y="11642"/>
                  </a:lnTo>
                  <a:lnTo>
                    <a:pt x="7673" y="11609"/>
                  </a:lnTo>
                  <a:cubicBezTo>
                    <a:pt x="9341" y="9040"/>
                    <a:pt x="10909" y="6438"/>
                    <a:pt x="12343" y="3770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EA7F93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2475275" y="4225125"/>
              <a:ext cx="312750" cy="485375"/>
            </a:xfrm>
            <a:custGeom>
              <a:avLst/>
              <a:gdLst/>
              <a:ahLst/>
              <a:cxnLst/>
              <a:rect l="l" t="t" r="r" b="b"/>
              <a:pathLst>
                <a:path w="12510" h="19415" extrusionOk="0">
                  <a:moveTo>
                    <a:pt x="4871" y="1"/>
                  </a:moveTo>
                  <a:cubicBezTo>
                    <a:pt x="3303" y="2936"/>
                    <a:pt x="1635" y="5805"/>
                    <a:pt x="1" y="8674"/>
                  </a:cubicBezTo>
                  <a:lnTo>
                    <a:pt x="8440" y="19415"/>
                  </a:lnTo>
                  <a:cubicBezTo>
                    <a:pt x="8440" y="19415"/>
                    <a:pt x="8840" y="13677"/>
                    <a:pt x="8974" y="12843"/>
                  </a:cubicBezTo>
                  <a:cubicBezTo>
                    <a:pt x="10175" y="11142"/>
                    <a:pt x="11342" y="9441"/>
                    <a:pt x="12510" y="7673"/>
                  </a:cubicBezTo>
                  <a:cubicBezTo>
                    <a:pt x="9774" y="5338"/>
                    <a:pt x="7206" y="2803"/>
                    <a:pt x="48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1875675" y="2741800"/>
              <a:ext cx="1449400" cy="1555900"/>
            </a:xfrm>
            <a:custGeom>
              <a:avLst/>
              <a:gdLst/>
              <a:ahLst/>
              <a:cxnLst/>
              <a:rect l="l" t="t" r="r" b="b"/>
              <a:pathLst>
                <a:path w="57976" h="62236" extrusionOk="0">
                  <a:moveTo>
                    <a:pt x="24319" y="1"/>
                  </a:moveTo>
                  <a:cubicBezTo>
                    <a:pt x="22309" y="1"/>
                    <a:pt x="20300" y="152"/>
                    <a:pt x="18314" y="458"/>
                  </a:cubicBezTo>
                  <a:cubicBezTo>
                    <a:pt x="15279" y="959"/>
                    <a:pt x="12310" y="1759"/>
                    <a:pt x="9241" y="2059"/>
                  </a:cubicBezTo>
                  <a:cubicBezTo>
                    <a:pt x="8486" y="2116"/>
                    <a:pt x="7766" y="2153"/>
                    <a:pt x="7072" y="2153"/>
                  </a:cubicBezTo>
                  <a:cubicBezTo>
                    <a:pt x="4913" y="2153"/>
                    <a:pt x="2996" y="1795"/>
                    <a:pt x="1002" y="558"/>
                  </a:cubicBezTo>
                  <a:lnTo>
                    <a:pt x="1002" y="558"/>
                  </a:lnTo>
                  <a:cubicBezTo>
                    <a:pt x="68" y="4962"/>
                    <a:pt x="1" y="10065"/>
                    <a:pt x="2803" y="13668"/>
                  </a:cubicBezTo>
                  <a:cubicBezTo>
                    <a:pt x="5714" y="17355"/>
                    <a:pt x="10788" y="18408"/>
                    <a:pt x="15472" y="18408"/>
                  </a:cubicBezTo>
                  <a:cubicBezTo>
                    <a:pt x="15619" y="18408"/>
                    <a:pt x="15766" y="18407"/>
                    <a:pt x="15912" y="18405"/>
                  </a:cubicBezTo>
                  <a:cubicBezTo>
                    <a:pt x="19128" y="18338"/>
                    <a:pt x="22344" y="17888"/>
                    <a:pt x="25520" y="17888"/>
                  </a:cubicBezTo>
                  <a:cubicBezTo>
                    <a:pt x="27122" y="17888"/>
                    <a:pt x="28713" y="18002"/>
                    <a:pt x="30289" y="18338"/>
                  </a:cubicBezTo>
                  <a:cubicBezTo>
                    <a:pt x="32858" y="18905"/>
                    <a:pt x="35460" y="20106"/>
                    <a:pt x="36961" y="22307"/>
                  </a:cubicBezTo>
                  <a:cubicBezTo>
                    <a:pt x="38428" y="24442"/>
                    <a:pt x="38562" y="27144"/>
                    <a:pt x="38495" y="29746"/>
                  </a:cubicBezTo>
                  <a:cubicBezTo>
                    <a:pt x="38162" y="38786"/>
                    <a:pt x="34993" y="47325"/>
                    <a:pt x="30923" y="55498"/>
                  </a:cubicBezTo>
                  <a:cubicBezTo>
                    <a:pt x="34159" y="58266"/>
                    <a:pt x="37928" y="60501"/>
                    <a:pt x="42631" y="62236"/>
                  </a:cubicBezTo>
                  <a:cubicBezTo>
                    <a:pt x="48002" y="53396"/>
                    <a:pt x="52272" y="43823"/>
                    <a:pt x="55274" y="33949"/>
                  </a:cubicBezTo>
                  <a:cubicBezTo>
                    <a:pt x="56808" y="28945"/>
                    <a:pt x="57976" y="23575"/>
                    <a:pt x="56508" y="18505"/>
                  </a:cubicBezTo>
                  <a:cubicBezTo>
                    <a:pt x="55040" y="13634"/>
                    <a:pt x="51304" y="9765"/>
                    <a:pt x="47101" y="6930"/>
                  </a:cubicBezTo>
                  <a:cubicBezTo>
                    <a:pt x="40428" y="2419"/>
                    <a:pt x="32367" y="1"/>
                    <a:pt x="243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2133375" y="2839150"/>
              <a:ext cx="227675" cy="154300"/>
            </a:xfrm>
            <a:custGeom>
              <a:avLst/>
              <a:gdLst/>
              <a:ahLst/>
              <a:cxnLst/>
              <a:rect l="l" t="t" r="r" b="b"/>
              <a:pathLst>
                <a:path w="9107" h="6172" fill="none" extrusionOk="0">
                  <a:moveTo>
                    <a:pt x="9107" y="0"/>
                  </a:moveTo>
                  <a:cubicBezTo>
                    <a:pt x="8540" y="1868"/>
                    <a:pt x="7306" y="3536"/>
                    <a:pt x="5638" y="4637"/>
                  </a:cubicBezTo>
                  <a:cubicBezTo>
                    <a:pt x="3970" y="5704"/>
                    <a:pt x="1968" y="6171"/>
                    <a:pt x="0" y="59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2970625" y="2389600"/>
              <a:ext cx="460375" cy="214000"/>
            </a:xfrm>
            <a:custGeom>
              <a:avLst/>
              <a:gdLst/>
              <a:ahLst/>
              <a:cxnLst/>
              <a:rect l="l" t="t" r="r" b="b"/>
              <a:pathLst>
                <a:path w="18415" h="8560" extrusionOk="0">
                  <a:moveTo>
                    <a:pt x="6828" y="1"/>
                  </a:moveTo>
                  <a:cubicBezTo>
                    <a:pt x="4658" y="1"/>
                    <a:pt x="2476" y="282"/>
                    <a:pt x="335" y="536"/>
                  </a:cubicBezTo>
                  <a:lnTo>
                    <a:pt x="1" y="8275"/>
                  </a:lnTo>
                  <a:cubicBezTo>
                    <a:pt x="2055" y="8466"/>
                    <a:pt x="4109" y="8560"/>
                    <a:pt x="6162" y="8560"/>
                  </a:cubicBezTo>
                  <a:cubicBezTo>
                    <a:pt x="8779" y="8560"/>
                    <a:pt x="11395" y="8407"/>
                    <a:pt x="14011" y="8108"/>
                  </a:cubicBezTo>
                  <a:cubicBezTo>
                    <a:pt x="15679" y="7875"/>
                    <a:pt x="17514" y="7508"/>
                    <a:pt x="18414" y="6140"/>
                  </a:cubicBezTo>
                  <a:cubicBezTo>
                    <a:pt x="17213" y="2871"/>
                    <a:pt x="13878" y="970"/>
                    <a:pt x="10542" y="336"/>
                  </a:cubicBezTo>
                  <a:cubicBezTo>
                    <a:pt x="9314" y="93"/>
                    <a:pt x="8073" y="1"/>
                    <a:pt x="6828" y="1"/>
                  </a:cubicBezTo>
                  <a:close/>
                </a:path>
              </a:pathLst>
            </a:custGeom>
            <a:solidFill>
              <a:srgbClr val="EA7F93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2948950" y="2380475"/>
              <a:ext cx="118450" cy="236875"/>
            </a:xfrm>
            <a:custGeom>
              <a:avLst/>
              <a:gdLst/>
              <a:ahLst/>
              <a:cxnLst/>
              <a:rect l="l" t="t" r="r" b="b"/>
              <a:pathLst>
                <a:path w="4738" h="9475" extrusionOk="0">
                  <a:moveTo>
                    <a:pt x="3937" y="1"/>
                  </a:moveTo>
                  <a:lnTo>
                    <a:pt x="334" y="868"/>
                  </a:lnTo>
                  <a:lnTo>
                    <a:pt x="1" y="9374"/>
                  </a:lnTo>
                  <a:lnTo>
                    <a:pt x="4437" y="9474"/>
                  </a:lnTo>
                  <a:cubicBezTo>
                    <a:pt x="4737" y="6339"/>
                    <a:pt x="4571" y="3136"/>
                    <a:pt x="39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2113350" y="1698325"/>
              <a:ext cx="900675" cy="1069925"/>
            </a:xfrm>
            <a:custGeom>
              <a:avLst/>
              <a:gdLst/>
              <a:ahLst/>
              <a:cxnLst/>
              <a:rect l="l" t="t" r="r" b="b"/>
              <a:pathLst>
                <a:path w="36027" h="42797" extrusionOk="0">
                  <a:moveTo>
                    <a:pt x="6305" y="0"/>
                  </a:moveTo>
                  <a:lnTo>
                    <a:pt x="1" y="27353"/>
                  </a:lnTo>
                  <a:cubicBezTo>
                    <a:pt x="1468" y="30689"/>
                    <a:pt x="3203" y="33958"/>
                    <a:pt x="5638" y="36660"/>
                  </a:cubicBezTo>
                  <a:cubicBezTo>
                    <a:pt x="8073" y="39362"/>
                    <a:pt x="11142" y="41597"/>
                    <a:pt x="14678" y="42431"/>
                  </a:cubicBezTo>
                  <a:cubicBezTo>
                    <a:pt x="15782" y="42682"/>
                    <a:pt x="16904" y="42797"/>
                    <a:pt x="18028" y="42797"/>
                  </a:cubicBezTo>
                  <a:cubicBezTo>
                    <a:pt x="20640" y="42797"/>
                    <a:pt x="23261" y="42176"/>
                    <a:pt x="25686" y="41197"/>
                  </a:cubicBezTo>
                  <a:cubicBezTo>
                    <a:pt x="29188" y="39829"/>
                    <a:pt x="32357" y="38128"/>
                    <a:pt x="36027" y="35626"/>
                  </a:cubicBezTo>
                  <a:cubicBezTo>
                    <a:pt x="35993" y="32691"/>
                    <a:pt x="35693" y="29355"/>
                    <a:pt x="35159" y="26486"/>
                  </a:cubicBezTo>
                  <a:cubicBezTo>
                    <a:pt x="32657" y="27153"/>
                    <a:pt x="30122" y="27787"/>
                    <a:pt x="27487" y="27987"/>
                  </a:cubicBezTo>
                  <a:cubicBezTo>
                    <a:pt x="27059" y="28015"/>
                    <a:pt x="26626" y="28030"/>
                    <a:pt x="26192" y="28030"/>
                  </a:cubicBezTo>
                  <a:cubicBezTo>
                    <a:pt x="24018" y="28030"/>
                    <a:pt x="21794" y="27659"/>
                    <a:pt x="19848" y="26686"/>
                  </a:cubicBezTo>
                  <a:cubicBezTo>
                    <a:pt x="15312" y="24418"/>
                    <a:pt x="12910" y="19281"/>
                    <a:pt x="11476" y="14344"/>
                  </a:cubicBezTo>
                  <a:cubicBezTo>
                    <a:pt x="10041" y="9441"/>
                    <a:pt x="9174" y="4203"/>
                    <a:pt x="6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2113350" y="1698325"/>
              <a:ext cx="900675" cy="1081625"/>
            </a:xfrm>
            <a:custGeom>
              <a:avLst/>
              <a:gdLst/>
              <a:ahLst/>
              <a:cxnLst/>
              <a:rect l="l" t="t" r="r" b="b"/>
              <a:pathLst>
                <a:path w="36027" h="43265" fill="none" extrusionOk="0">
                  <a:moveTo>
                    <a:pt x="1" y="27353"/>
                  </a:moveTo>
                  <a:cubicBezTo>
                    <a:pt x="1468" y="30689"/>
                    <a:pt x="3203" y="33958"/>
                    <a:pt x="5638" y="36660"/>
                  </a:cubicBezTo>
                  <a:cubicBezTo>
                    <a:pt x="8073" y="39362"/>
                    <a:pt x="11142" y="41597"/>
                    <a:pt x="14678" y="42431"/>
                  </a:cubicBezTo>
                  <a:cubicBezTo>
                    <a:pt x="18347" y="43265"/>
                    <a:pt x="22217" y="42598"/>
                    <a:pt x="25686" y="41197"/>
                  </a:cubicBezTo>
                  <a:cubicBezTo>
                    <a:pt x="29188" y="39829"/>
                    <a:pt x="32357" y="38128"/>
                    <a:pt x="36027" y="35626"/>
                  </a:cubicBezTo>
                  <a:cubicBezTo>
                    <a:pt x="35993" y="32691"/>
                    <a:pt x="35693" y="29355"/>
                    <a:pt x="35159" y="26486"/>
                  </a:cubicBezTo>
                  <a:cubicBezTo>
                    <a:pt x="32657" y="27153"/>
                    <a:pt x="30122" y="27787"/>
                    <a:pt x="27487" y="27987"/>
                  </a:cubicBezTo>
                  <a:cubicBezTo>
                    <a:pt x="24919" y="28154"/>
                    <a:pt x="22183" y="27854"/>
                    <a:pt x="19848" y="26686"/>
                  </a:cubicBezTo>
                  <a:cubicBezTo>
                    <a:pt x="15312" y="24418"/>
                    <a:pt x="12910" y="19281"/>
                    <a:pt x="11476" y="14344"/>
                  </a:cubicBezTo>
                  <a:cubicBezTo>
                    <a:pt x="10041" y="9441"/>
                    <a:pt x="9174" y="4203"/>
                    <a:pt x="6305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3139100" y="1830725"/>
              <a:ext cx="1516925" cy="757425"/>
            </a:xfrm>
            <a:custGeom>
              <a:avLst/>
              <a:gdLst/>
              <a:ahLst/>
              <a:cxnLst/>
              <a:rect l="l" t="t" r="r" b="b"/>
              <a:pathLst>
                <a:path w="60677" h="30297" extrusionOk="0">
                  <a:moveTo>
                    <a:pt x="43764" y="1"/>
                  </a:moveTo>
                  <a:cubicBezTo>
                    <a:pt x="42133" y="1"/>
                    <a:pt x="40499" y="57"/>
                    <a:pt x="38861" y="175"/>
                  </a:cubicBezTo>
                  <a:cubicBezTo>
                    <a:pt x="36193" y="375"/>
                    <a:pt x="33424" y="809"/>
                    <a:pt x="31356" y="2510"/>
                  </a:cubicBezTo>
                  <a:cubicBezTo>
                    <a:pt x="29188" y="4345"/>
                    <a:pt x="28287" y="7213"/>
                    <a:pt x="27486" y="9982"/>
                  </a:cubicBezTo>
                  <a:lnTo>
                    <a:pt x="22750" y="26227"/>
                  </a:lnTo>
                  <a:cubicBezTo>
                    <a:pt x="15978" y="26527"/>
                    <a:pt x="9340" y="26627"/>
                    <a:pt x="2769" y="27161"/>
                  </a:cubicBezTo>
                  <a:cubicBezTo>
                    <a:pt x="2135" y="27194"/>
                    <a:pt x="1501" y="27228"/>
                    <a:pt x="967" y="27561"/>
                  </a:cubicBezTo>
                  <a:cubicBezTo>
                    <a:pt x="434" y="27862"/>
                    <a:pt x="0" y="28529"/>
                    <a:pt x="167" y="29129"/>
                  </a:cubicBezTo>
                  <a:cubicBezTo>
                    <a:pt x="400" y="29996"/>
                    <a:pt x="1468" y="30197"/>
                    <a:pt x="2335" y="30297"/>
                  </a:cubicBezTo>
                  <a:lnTo>
                    <a:pt x="50036" y="29529"/>
                  </a:lnTo>
                  <a:cubicBezTo>
                    <a:pt x="50115" y="29534"/>
                    <a:pt x="50194" y="29537"/>
                    <a:pt x="50272" y="29537"/>
                  </a:cubicBezTo>
                  <a:cubicBezTo>
                    <a:pt x="51784" y="29537"/>
                    <a:pt x="53189" y="28636"/>
                    <a:pt x="54172" y="27495"/>
                  </a:cubicBezTo>
                  <a:cubicBezTo>
                    <a:pt x="55206" y="26294"/>
                    <a:pt x="55840" y="24793"/>
                    <a:pt x="56374" y="23292"/>
                  </a:cubicBezTo>
                  <a:cubicBezTo>
                    <a:pt x="58175" y="18488"/>
                    <a:pt x="59509" y="13518"/>
                    <a:pt x="60277" y="8481"/>
                  </a:cubicBezTo>
                  <a:cubicBezTo>
                    <a:pt x="60510" y="6680"/>
                    <a:pt x="60677" y="4645"/>
                    <a:pt x="59643" y="3144"/>
                  </a:cubicBezTo>
                  <a:cubicBezTo>
                    <a:pt x="58442" y="1376"/>
                    <a:pt x="56107" y="942"/>
                    <a:pt x="54005" y="675"/>
                  </a:cubicBezTo>
                  <a:cubicBezTo>
                    <a:pt x="50595" y="246"/>
                    <a:pt x="47185" y="1"/>
                    <a:pt x="437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4114800" y="2097450"/>
              <a:ext cx="219325" cy="203200"/>
            </a:xfrm>
            <a:custGeom>
              <a:avLst/>
              <a:gdLst/>
              <a:ahLst/>
              <a:cxnLst/>
              <a:rect l="l" t="t" r="r" b="b"/>
              <a:pathLst>
                <a:path w="8773" h="8128" extrusionOk="0">
                  <a:moveTo>
                    <a:pt x="4092" y="1"/>
                  </a:moveTo>
                  <a:cubicBezTo>
                    <a:pt x="3727" y="1"/>
                    <a:pt x="3361" y="48"/>
                    <a:pt x="3002" y="147"/>
                  </a:cubicBezTo>
                  <a:cubicBezTo>
                    <a:pt x="1468" y="547"/>
                    <a:pt x="167" y="2048"/>
                    <a:pt x="100" y="3750"/>
                  </a:cubicBezTo>
                  <a:cubicBezTo>
                    <a:pt x="0" y="5551"/>
                    <a:pt x="1268" y="7219"/>
                    <a:pt x="2802" y="7853"/>
                  </a:cubicBezTo>
                  <a:cubicBezTo>
                    <a:pt x="3286" y="8037"/>
                    <a:pt x="3802" y="8128"/>
                    <a:pt x="4316" y="8128"/>
                  </a:cubicBezTo>
                  <a:cubicBezTo>
                    <a:pt x="5573" y="8128"/>
                    <a:pt x="6824" y="7583"/>
                    <a:pt x="7606" y="6518"/>
                  </a:cubicBezTo>
                  <a:cubicBezTo>
                    <a:pt x="8740" y="5017"/>
                    <a:pt x="8773" y="2615"/>
                    <a:pt x="7472" y="1381"/>
                  </a:cubicBezTo>
                  <a:cubicBezTo>
                    <a:pt x="6546" y="532"/>
                    <a:pt x="5323" y="1"/>
                    <a:pt x="4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3792050" y="2759075"/>
              <a:ext cx="100950" cy="2278325"/>
            </a:xfrm>
            <a:custGeom>
              <a:avLst/>
              <a:gdLst/>
              <a:ahLst/>
              <a:cxnLst/>
              <a:rect l="l" t="t" r="r" b="b"/>
              <a:pathLst>
                <a:path w="4038" h="91133" extrusionOk="0">
                  <a:moveTo>
                    <a:pt x="1" y="1"/>
                  </a:moveTo>
                  <a:lnTo>
                    <a:pt x="1" y="91133"/>
                  </a:lnTo>
                  <a:lnTo>
                    <a:pt x="4037" y="91133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3371750" y="5021850"/>
              <a:ext cx="974900" cy="106450"/>
            </a:xfrm>
            <a:custGeom>
              <a:avLst/>
              <a:gdLst/>
              <a:ahLst/>
              <a:cxnLst/>
              <a:rect l="l" t="t" r="r" b="b"/>
              <a:pathLst>
                <a:path w="38996" h="4258" extrusionOk="0">
                  <a:moveTo>
                    <a:pt x="22669" y="0"/>
                  </a:moveTo>
                  <a:cubicBezTo>
                    <a:pt x="15994" y="0"/>
                    <a:pt x="9271" y="334"/>
                    <a:pt x="2469" y="1055"/>
                  </a:cubicBezTo>
                  <a:cubicBezTo>
                    <a:pt x="868" y="1222"/>
                    <a:pt x="1" y="2923"/>
                    <a:pt x="668" y="4258"/>
                  </a:cubicBezTo>
                  <a:lnTo>
                    <a:pt x="38962" y="4258"/>
                  </a:lnTo>
                  <a:lnTo>
                    <a:pt x="38962" y="4224"/>
                  </a:lnTo>
                  <a:cubicBezTo>
                    <a:pt x="38995" y="3657"/>
                    <a:pt x="38995" y="3090"/>
                    <a:pt x="38962" y="2556"/>
                  </a:cubicBezTo>
                  <a:cubicBezTo>
                    <a:pt x="38862" y="1456"/>
                    <a:pt x="37995" y="555"/>
                    <a:pt x="36861" y="488"/>
                  </a:cubicBezTo>
                  <a:cubicBezTo>
                    <a:pt x="32146" y="169"/>
                    <a:pt x="27419" y="0"/>
                    <a:pt x="226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3340900" y="2620650"/>
              <a:ext cx="1004900" cy="152625"/>
            </a:xfrm>
            <a:custGeom>
              <a:avLst/>
              <a:gdLst/>
              <a:ahLst/>
              <a:cxnLst/>
              <a:rect l="l" t="t" r="r" b="b"/>
              <a:pathLst>
                <a:path w="40196" h="6105" extrusionOk="0">
                  <a:moveTo>
                    <a:pt x="40196" y="1"/>
                  </a:moveTo>
                  <a:lnTo>
                    <a:pt x="1" y="1535"/>
                  </a:lnTo>
                  <a:cubicBezTo>
                    <a:pt x="267" y="3303"/>
                    <a:pt x="1769" y="4737"/>
                    <a:pt x="3503" y="5338"/>
                  </a:cubicBezTo>
                  <a:cubicBezTo>
                    <a:pt x="5204" y="5971"/>
                    <a:pt x="7039" y="6005"/>
                    <a:pt x="8874" y="6005"/>
                  </a:cubicBezTo>
                  <a:lnTo>
                    <a:pt x="29355" y="6105"/>
                  </a:lnTo>
                  <a:cubicBezTo>
                    <a:pt x="31690" y="6105"/>
                    <a:pt x="34058" y="6105"/>
                    <a:pt x="36193" y="5238"/>
                  </a:cubicBezTo>
                  <a:cubicBezTo>
                    <a:pt x="38295" y="4337"/>
                    <a:pt x="40196" y="2336"/>
                    <a:pt x="401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2909750" y="2549600"/>
              <a:ext cx="1773800" cy="119500"/>
            </a:xfrm>
            <a:custGeom>
              <a:avLst/>
              <a:gdLst/>
              <a:ahLst/>
              <a:cxnLst/>
              <a:rect l="l" t="t" r="r" b="b"/>
              <a:pathLst>
                <a:path w="70952" h="4780" extrusionOk="0">
                  <a:moveTo>
                    <a:pt x="51119" y="0"/>
                  </a:moveTo>
                  <a:cubicBezTo>
                    <a:pt x="34660" y="0"/>
                    <a:pt x="18144" y="525"/>
                    <a:pt x="1469" y="1742"/>
                  </a:cubicBezTo>
                  <a:cubicBezTo>
                    <a:pt x="635" y="1775"/>
                    <a:pt x="1" y="2576"/>
                    <a:pt x="101" y="3410"/>
                  </a:cubicBezTo>
                  <a:lnTo>
                    <a:pt x="101" y="3443"/>
                  </a:lnTo>
                  <a:cubicBezTo>
                    <a:pt x="168" y="4210"/>
                    <a:pt x="801" y="4777"/>
                    <a:pt x="1602" y="4777"/>
                  </a:cubicBezTo>
                  <a:cubicBezTo>
                    <a:pt x="2549" y="4779"/>
                    <a:pt x="3496" y="4779"/>
                    <a:pt x="4443" y="4779"/>
                  </a:cubicBezTo>
                  <a:cubicBezTo>
                    <a:pt x="26143" y="4779"/>
                    <a:pt x="47813" y="4414"/>
                    <a:pt x="69484" y="3743"/>
                  </a:cubicBezTo>
                  <a:cubicBezTo>
                    <a:pt x="70285" y="3676"/>
                    <a:pt x="70952" y="3076"/>
                    <a:pt x="70952" y="2275"/>
                  </a:cubicBezTo>
                  <a:cubicBezTo>
                    <a:pt x="70952" y="1942"/>
                    <a:pt x="70885" y="1608"/>
                    <a:pt x="70818" y="1275"/>
                  </a:cubicBezTo>
                  <a:cubicBezTo>
                    <a:pt x="70651" y="641"/>
                    <a:pt x="70051" y="241"/>
                    <a:pt x="69384" y="207"/>
                  </a:cubicBezTo>
                  <a:cubicBezTo>
                    <a:pt x="63300" y="72"/>
                    <a:pt x="57213" y="0"/>
                    <a:pt x="511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685;p83"/>
          <p:cNvGrpSpPr/>
          <p:nvPr/>
        </p:nvGrpSpPr>
        <p:grpSpPr>
          <a:xfrm>
            <a:off x="70859" y="1815809"/>
            <a:ext cx="324335" cy="350800"/>
            <a:chOff x="-6696925" y="3272575"/>
            <a:chExt cx="307200" cy="291425"/>
          </a:xfrm>
        </p:grpSpPr>
        <p:sp>
          <p:nvSpPr>
            <p:cNvPr id="57" name="Google Shape;9686;p8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87;p8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685;p83"/>
          <p:cNvGrpSpPr/>
          <p:nvPr/>
        </p:nvGrpSpPr>
        <p:grpSpPr>
          <a:xfrm>
            <a:off x="36136" y="2209492"/>
            <a:ext cx="324335" cy="350800"/>
            <a:chOff x="-6696925" y="3272575"/>
            <a:chExt cx="307200" cy="291425"/>
          </a:xfrm>
        </p:grpSpPr>
        <p:sp>
          <p:nvSpPr>
            <p:cNvPr id="63" name="Google Shape;9686;p8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87;p8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85;p83"/>
          <p:cNvGrpSpPr/>
          <p:nvPr/>
        </p:nvGrpSpPr>
        <p:grpSpPr>
          <a:xfrm>
            <a:off x="36136" y="2675916"/>
            <a:ext cx="324335" cy="350800"/>
            <a:chOff x="-6696925" y="3272575"/>
            <a:chExt cx="307200" cy="291425"/>
          </a:xfrm>
        </p:grpSpPr>
        <p:sp>
          <p:nvSpPr>
            <p:cNvPr id="66" name="Google Shape;9686;p8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87;p8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9685;p83"/>
          <p:cNvGrpSpPr/>
          <p:nvPr/>
        </p:nvGrpSpPr>
        <p:grpSpPr>
          <a:xfrm>
            <a:off x="70859" y="3048559"/>
            <a:ext cx="324335" cy="350800"/>
            <a:chOff x="-6696925" y="3272575"/>
            <a:chExt cx="307200" cy="291425"/>
          </a:xfrm>
        </p:grpSpPr>
        <p:sp>
          <p:nvSpPr>
            <p:cNvPr id="69" name="Google Shape;9686;p8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87;p8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9685;p83"/>
          <p:cNvGrpSpPr/>
          <p:nvPr/>
        </p:nvGrpSpPr>
        <p:grpSpPr>
          <a:xfrm>
            <a:off x="76057" y="3505714"/>
            <a:ext cx="324335" cy="350800"/>
            <a:chOff x="-6696925" y="3272575"/>
            <a:chExt cx="307200" cy="291425"/>
          </a:xfrm>
        </p:grpSpPr>
        <p:sp>
          <p:nvSpPr>
            <p:cNvPr id="72" name="Google Shape;9686;p8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87;p8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2"/>
          <p:cNvSpPr txBox="1">
            <a:spLocks noGrp="1"/>
          </p:cNvSpPr>
          <p:nvPr>
            <p:ph type="title"/>
          </p:nvPr>
        </p:nvSpPr>
        <p:spPr>
          <a:xfrm>
            <a:off x="1761066" y="697130"/>
            <a:ext cx="63061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/>
              <a:t>Fungsi dan Kegunaan Linked List</a:t>
            </a:r>
            <a:br>
              <a:rPr lang="nl-NL" dirty="0"/>
            </a:br>
            <a:endParaRPr dirty="0"/>
          </a:p>
        </p:txBody>
      </p:sp>
      <p:sp>
        <p:nvSpPr>
          <p:cNvPr id="951" name="Google Shape;951;p42"/>
          <p:cNvSpPr txBox="1">
            <a:spLocks noGrp="1"/>
          </p:cNvSpPr>
          <p:nvPr>
            <p:ph type="subTitle" idx="1"/>
          </p:nvPr>
        </p:nvSpPr>
        <p:spPr>
          <a:xfrm>
            <a:off x="1820415" y="1347073"/>
            <a:ext cx="6313004" cy="2673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Linked list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mengimplementasikan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data lain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stack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queue</a:t>
            </a:r>
            <a:r>
              <a:rPr lang="en-US" dirty="0"/>
              <a:t>, </a:t>
            </a:r>
            <a:r>
              <a:rPr lang="en-US" dirty="0" err="1"/>
              <a:t>graf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long integer</a:t>
            </a:r>
          </a:p>
          <a:p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rongga</a:t>
            </a:r>
            <a:r>
              <a:rPr lang="en-US" dirty="0"/>
              <a:t>.</a:t>
            </a:r>
          </a:p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file yang </a:t>
            </a:r>
            <a:r>
              <a:rPr lang="en-US" dirty="0" err="1"/>
              <a:t>ditautkan</a:t>
            </a:r>
            <a:r>
              <a:rPr lang="en-US" dirty="0"/>
              <a:t>.</a:t>
            </a:r>
          </a:p>
          <a:p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  <p:grpSp>
        <p:nvGrpSpPr>
          <p:cNvPr id="967" name="Google Shape;967;p42"/>
          <p:cNvGrpSpPr/>
          <p:nvPr/>
        </p:nvGrpSpPr>
        <p:grpSpPr>
          <a:xfrm>
            <a:off x="-275575" y="741600"/>
            <a:ext cx="2072160" cy="2011384"/>
            <a:chOff x="1343675" y="1814932"/>
            <a:chExt cx="2072160" cy="2011384"/>
          </a:xfrm>
        </p:grpSpPr>
        <p:sp>
          <p:nvSpPr>
            <p:cNvPr id="968" name="Google Shape;968;p42"/>
            <p:cNvSpPr/>
            <p:nvPr/>
          </p:nvSpPr>
          <p:spPr>
            <a:xfrm>
              <a:off x="1343675" y="1982700"/>
              <a:ext cx="2072160" cy="1843614"/>
            </a:xfrm>
            <a:custGeom>
              <a:avLst/>
              <a:gdLst/>
              <a:ahLst/>
              <a:cxnLst/>
              <a:rect l="l" t="t" r="r" b="b"/>
              <a:pathLst>
                <a:path w="89298" h="79449" extrusionOk="0">
                  <a:moveTo>
                    <a:pt x="67419" y="0"/>
                  </a:moveTo>
                  <a:cubicBezTo>
                    <a:pt x="65991" y="0"/>
                    <a:pt x="64565" y="189"/>
                    <a:pt x="63179" y="588"/>
                  </a:cubicBezTo>
                  <a:cubicBezTo>
                    <a:pt x="60577" y="1355"/>
                    <a:pt x="58242" y="2723"/>
                    <a:pt x="55707" y="3623"/>
                  </a:cubicBezTo>
                  <a:cubicBezTo>
                    <a:pt x="53172" y="4557"/>
                    <a:pt x="50303" y="4958"/>
                    <a:pt x="46400" y="5125"/>
                  </a:cubicBezTo>
                  <a:cubicBezTo>
                    <a:pt x="44772" y="5108"/>
                    <a:pt x="43135" y="5090"/>
                    <a:pt x="41495" y="5090"/>
                  </a:cubicBezTo>
                  <a:cubicBezTo>
                    <a:pt x="36485" y="5090"/>
                    <a:pt x="31445" y="5262"/>
                    <a:pt x="26520" y="6192"/>
                  </a:cubicBezTo>
                  <a:cubicBezTo>
                    <a:pt x="19982" y="7426"/>
                    <a:pt x="13544" y="10095"/>
                    <a:pt x="8840" y="14798"/>
                  </a:cubicBezTo>
                  <a:cubicBezTo>
                    <a:pt x="4137" y="19535"/>
                    <a:pt x="1368" y="26073"/>
                    <a:pt x="701" y="32778"/>
                  </a:cubicBezTo>
                  <a:cubicBezTo>
                    <a:pt x="1" y="39449"/>
                    <a:pt x="1268" y="46287"/>
                    <a:pt x="3703" y="52559"/>
                  </a:cubicBezTo>
                  <a:cubicBezTo>
                    <a:pt x="6772" y="60397"/>
                    <a:pt x="11842" y="67603"/>
                    <a:pt x="18814" y="72139"/>
                  </a:cubicBezTo>
                  <a:cubicBezTo>
                    <a:pt x="24685" y="75975"/>
                    <a:pt x="31657" y="77743"/>
                    <a:pt x="38528" y="78744"/>
                  </a:cubicBezTo>
                  <a:cubicBezTo>
                    <a:pt x="41650" y="79171"/>
                    <a:pt x="44831" y="79448"/>
                    <a:pt x="47996" y="79448"/>
                  </a:cubicBezTo>
                  <a:cubicBezTo>
                    <a:pt x="52744" y="79448"/>
                    <a:pt x="57455" y="78824"/>
                    <a:pt x="61878" y="77143"/>
                  </a:cubicBezTo>
                  <a:cubicBezTo>
                    <a:pt x="69517" y="74241"/>
                    <a:pt x="75822" y="68336"/>
                    <a:pt x="80091" y="61331"/>
                  </a:cubicBezTo>
                  <a:cubicBezTo>
                    <a:pt x="84394" y="54326"/>
                    <a:pt x="86829" y="46254"/>
                    <a:pt x="88097" y="38081"/>
                  </a:cubicBezTo>
                  <a:cubicBezTo>
                    <a:pt x="89031" y="32144"/>
                    <a:pt x="89298" y="26040"/>
                    <a:pt x="88164" y="20135"/>
                  </a:cubicBezTo>
                  <a:cubicBezTo>
                    <a:pt x="86996" y="14264"/>
                    <a:pt x="84194" y="8594"/>
                    <a:pt x="79691" y="4724"/>
                  </a:cubicBezTo>
                  <a:cubicBezTo>
                    <a:pt x="76288" y="1800"/>
                    <a:pt x="71838" y="0"/>
                    <a:pt x="67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9" name="Google Shape;969;p42"/>
            <p:cNvGrpSpPr/>
            <p:nvPr/>
          </p:nvGrpSpPr>
          <p:grpSpPr>
            <a:xfrm>
              <a:off x="1690945" y="1814932"/>
              <a:ext cx="1296367" cy="2011384"/>
              <a:chOff x="1674375" y="1683373"/>
              <a:chExt cx="1377648" cy="2137496"/>
            </a:xfrm>
          </p:grpSpPr>
          <p:sp>
            <p:nvSpPr>
              <p:cNvPr id="970" name="Google Shape;970;p42"/>
              <p:cNvSpPr/>
              <p:nvPr/>
            </p:nvSpPr>
            <p:spPr>
              <a:xfrm>
                <a:off x="1674375" y="2598372"/>
                <a:ext cx="1377648" cy="1222496"/>
              </a:xfrm>
              <a:custGeom>
                <a:avLst/>
                <a:gdLst/>
                <a:ahLst/>
                <a:cxnLst/>
                <a:rect l="l" t="t" r="r" b="b"/>
                <a:pathLst>
                  <a:path w="66249" h="58788" extrusionOk="0">
                    <a:moveTo>
                      <a:pt x="35888" y="258"/>
                    </a:moveTo>
                    <a:cubicBezTo>
                      <a:pt x="35545" y="258"/>
                      <a:pt x="35202" y="261"/>
                      <a:pt x="34859" y="268"/>
                    </a:cubicBezTo>
                    <a:cubicBezTo>
                      <a:pt x="30056" y="401"/>
                      <a:pt x="24785" y="1"/>
                      <a:pt x="20515" y="2169"/>
                    </a:cubicBezTo>
                    <a:cubicBezTo>
                      <a:pt x="17847" y="3537"/>
                      <a:pt x="15712" y="5838"/>
                      <a:pt x="13977" y="8273"/>
                    </a:cubicBezTo>
                    <a:cubicBezTo>
                      <a:pt x="12210" y="10742"/>
                      <a:pt x="10809" y="13410"/>
                      <a:pt x="9174" y="15945"/>
                    </a:cubicBezTo>
                    <a:cubicBezTo>
                      <a:pt x="7273" y="18881"/>
                      <a:pt x="5004" y="21616"/>
                      <a:pt x="3203" y="24618"/>
                    </a:cubicBezTo>
                    <a:cubicBezTo>
                      <a:pt x="1435" y="27620"/>
                      <a:pt x="1" y="31023"/>
                      <a:pt x="34" y="34525"/>
                    </a:cubicBezTo>
                    <a:lnTo>
                      <a:pt x="16613" y="35359"/>
                    </a:lnTo>
                    <a:cubicBezTo>
                      <a:pt x="15779" y="41464"/>
                      <a:pt x="15112" y="47601"/>
                      <a:pt x="14545" y="53806"/>
                    </a:cubicBezTo>
                    <a:cubicBezTo>
                      <a:pt x="21745" y="57021"/>
                      <a:pt x="29534" y="58788"/>
                      <a:pt x="37353" y="58788"/>
                    </a:cubicBezTo>
                    <a:cubicBezTo>
                      <a:pt x="39024" y="58788"/>
                      <a:pt x="40696" y="58707"/>
                      <a:pt x="42364" y="58543"/>
                    </a:cubicBezTo>
                    <a:cubicBezTo>
                      <a:pt x="45967" y="58142"/>
                      <a:pt x="49503" y="57408"/>
                      <a:pt x="52905" y="56274"/>
                    </a:cubicBezTo>
                    <a:cubicBezTo>
                      <a:pt x="53005" y="50070"/>
                      <a:pt x="52805" y="43865"/>
                      <a:pt x="52338" y="37661"/>
                    </a:cubicBezTo>
                    <a:lnTo>
                      <a:pt x="65748" y="37261"/>
                    </a:lnTo>
                    <a:cubicBezTo>
                      <a:pt x="66248" y="33725"/>
                      <a:pt x="65381" y="30089"/>
                      <a:pt x="64080" y="26820"/>
                    </a:cubicBezTo>
                    <a:cubicBezTo>
                      <a:pt x="62712" y="23351"/>
                      <a:pt x="60978" y="20215"/>
                      <a:pt x="59510" y="16980"/>
                    </a:cubicBezTo>
                    <a:cubicBezTo>
                      <a:pt x="58076" y="13711"/>
                      <a:pt x="56908" y="10308"/>
                      <a:pt x="54740" y="7539"/>
                    </a:cubicBezTo>
                    <a:cubicBezTo>
                      <a:pt x="52505" y="4671"/>
                      <a:pt x="49203" y="2703"/>
                      <a:pt x="45700" y="1569"/>
                    </a:cubicBezTo>
                    <a:cubicBezTo>
                      <a:pt x="42525" y="571"/>
                      <a:pt x="39213" y="258"/>
                      <a:pt x="35888" y="2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1978222" y="2932043"/>
                <a:ext cx="106138" cy="768604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36961" fill="none" extrusionOk="0">
                    <a:moveTo>
                      <a:pt x="0" y="36960"/>
                    </a:moveTo>
                    <a:cubicBezTo>
                      <a:pt x="501" y="30989"/>
                      <a:pt x="1168" y="25119"/>
                      <a:pt x="2002" y="19214"/>
                    </a:cubicBezTo>
                    <a:cubicBezTo>
                      <a:pt x="2869" y="12776"/>
                      <a:pt x="3936" y="6372"/>
                      <a:pt x="5104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2714913" y="2982681"/>
                <a:ext cx="61075" cy="767918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36928" fill="none" extrusionOk="0">
                    <a:moveTo>
                      <a:pt x="2869" y="36927"/>
                    </a:moveTo>
                    <a:cubicBezTo>
                      <a:pt x="2936" y="30956"/>
                      <a:pt x="2703" y="25052"/>
                      <a:pt x="2302" y="19081"/>
                    </a:cubicBezTo>
                    <a:cubicBezTo>
                      <a:pt x="1802" y="12710"/>
                      <a:pt x="1035" y="6305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2260546" y="2603114"/>
                <a:ext cx="279568" cy="268588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2916" extrusionOk="0">
                    <a:moveTo>
                      <a:pt x="7485" y="0"/>
                    </a:moveTo>
                    <a:cubicBezTo>
                      <a:pt x="7214" y="0"/>
                      <a:pt x="6943" y="2"/>
                      <a:pt x="6672" y="6"/>
                    </a:cubicBezTo>
                    <a:cubicBezTo>
                      <a:pt x="4504" y="73"/>
                      <a:pt x="2202" y="6"/>
                      <a:pt x="1" y="140"/>
                    </a:cubicBezTo>
                    <a:cubicBezTo>
                      <a:pt x="2502" y="4343"/>
                      <a:pt x="5004" y="8579"/>
                      <a:pt x="7673" y="12915"/>
                    </a:cubicBezTo>
                    <a:cubicBezTo>
                      <a:pt x="9774" y="8813"/>
                      <a:pt x="11676" y="4643"/>
                      <a:pt x="13444" y="407"/>
                    </a:cubicBezTo>
                    <a:cubicBezTo>
                      <a:pt x="11447" y="113"/>
                      <a:pt x="9476" y="0"/>
                      <a:pt x="7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2283442" y="2603010"/>
                <a:ext cx="227539" cy="59890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2880" extrusionOk="0">
                    <a:moveTo>
                      <a:pt x="6690" y="0"/>
                    </a:moveTo>
                    <a:cubicBezTo>
                      <a:pt x="6317" y="0"/>
                      <a:pt x="5944" y="4"/>
                      <a:pt x="5571" y="11"/>
                    </a:cubicBezTo>
                    <a:cubicBezTo>
                      <a:pt x="3736" y="78"/>
                      <a:pt x="1868" y="11"/>
                      <a:pt x="0" y="111"/>
                    </a:cubicBezTo>
                    <a:cubicBezTo>
                      <a:pt x="1268" y="1846"/>
                      <a:pt x="3403" y="2880"/>
                      <a:pt x="5571" y="2880"/>
                    </a:cubicBezTo>
                    <a:cubicBezTo>
                      <a:pt x="7673" y="2847"/>
                      <a:pt x="9707" y="1846"/>
                      <a:pt x="10942" y="245"/>
                    </a:cubicBezTo>
                    <a:cubicBezTo>
                      <a:pt x="9540" y="60"/>
                      <a:pt x="8117" y="0"/>
                      <a:pt x="6690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2200196" y="3012502"/>
                <a:ext cx="21523" cy="374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803" fill="none" extrusionOk="0">
                    <a:moveTo>
                      <a:pt x="1035" y="1"/>
                    </a:moveTo>
                    <a:cubicBezTo>
                      <a:pt x="701" y="601"/>
                      <a:pt x="368" y="1235"/>
                      <a:pt x="1" y="180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2187719" y="2605318"/>
                <a:ext cx="93661" cy="415276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970" extrusionOk="0">
                    <a:moveTo>
                      <a:pt x="4337" y="0"/>
                    </a:moveTo>
                    <a:cubicBezTo>
                      <a:pt x="3803" y="0"/>
                      <a:pt x="3303" y="34"/>
                      <a:pt x="2769" y="67"/>
                    </a:cubicBezTo>
                    <a:lnTo>
                      <a:pt x="2702" y="234"/>
                    </a:lnTo>
                    <a:cubicBezTo>
                      <a:pt x="3269" y="1401"/>
                      <a:pt x="2869" y="2802"/>
                      <a:pt x="2335" y="3903"/>
                    </a:cubicBezTo>
                    <a:cubicBezTo>
                      <a:pt x="1768" y="5037"/>
                      <a:pt x="968" y="6138"/>
                      <a:pt x="601" y="7339"/>
                    </a:cubicBezTo>
                    <a:cubicBezTo>
                      <a:pt x="0" y="9307"/>
                      <a:pt x="534" y="11408"/>
                      <a:pt x="1001" y="13410"/>
                    </a:cubicBezTo>
                    <a:cubicBezTo>
                      <a:pt x="1435" y="15211"/>
                      <a:pt x="1668" y="17179"/>
                      <a:pt x="1034" y="18914"/>
                    </a:cubicBezTo>
                    <a:cubicBezTo>
                      <a:pt x="934" y="19314"/>
                      <a:pt x="1034" y="19714"/>
                      <a:pt x="1435" y="19881"/>
                    </a:cubicBezTo>
                    <a:cubicBezTo>
                      <a:pt x="1551" y="19939"/>
                      <a:pt x="1675" y="19969"/>
                      <a:pt x="1796" y="19969"/>
                    </a:cubicBezTo>
                    <a:cubicBezTo>
                      <a:pt x="2023" y="19969"/>
                      <a:pt x="2238" y="19865"/>
                      <a:pt x="2369" y="19648"/>
                    </a:cubicBezTo>
                    <a:cubicBezTo>
                      <a:pt x="3002" y="18680"/>
                      <a:pt x="3202" y="17379"/>
                      <a:pt x="3102" y="16212"/>
                    </a:cubicBezTo>
                    <a:cubicBezTo>
                      <a:pt x="2969" y="14844"/>
                      <a:pt x="2502" y="13510"/>
                      <a:pt x="2168" y="12176"/>
                    </a:cubicBezTo>
                    <a:cubicBezTo>
                      <a:pt x="1835" y="10841"/>
                      <a:pt x="1635" y="9374"/>
                      <a:pt x="1968" y="8039"/>
                    </a:cubicBezTo>
                    <a:cubicBezTo>
                      <a:pt x="2302" y="6805"/>
                      <a:pt x="3102" y="5704"/>
                      <a:pt x="3636" y="4537"/>
                    </a:cubicBezTo>
                    <a:cubicBezTo>
                      <a:pt x="4270" y="3136"/>
                      <a:pt x="4503" y="1535"/>
                      <a:pt x="4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>
                <a:off x="2596980" y="2963258"/>
                <a:ext cx="13205" cy="4165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003" fill="none" extrusionOk="0">
                    <a:moveTo>
                      <a:pt x="635" y="1"/>
                    </a:moveTo>
                    <a:lnTo>
                      <a:pt x="1" y="20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2"/>
              <p:cNvSpPr/>
              <p:nvPr/>
            </p:nvSpPr>
            <p:spPr>
              <a:xfrm>
                <a:off x="2519287" y="2610164"/>
                <a:ext cx="129054" cy="361646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7391" extrusionOk="0">
                    <a:moveTo>
                      <a:pt x="1035" y="1"/>
                    </a:moveTo>
                    <a:cubicBezTo>
                      <a:pt x="368" y="2369"/>
                      <a:pt x="1" y="4971"/>
                      <a:pt x="1035" y="7206"/>
                    </a:cubicBezTo>
                    <a:cubicBezTo>
                      <a:pt x="1569" y="8574"/>
                      <a:pt x="2569" y="9608"/>
                      <a:pt x="3203" y="10909"/>
                    </a:cubicBezTo>
                    <a:cubicBezTo>
                      <a:pt x="4037" y="12510"/>
                      <a:pt x="4237" y="14478"/>
                      <a:pt x="3737" y="16279"/>
                    </a:cubicBezTo>
                    <a:cubicBezTo>
                      <a:pt x="3603" y="16679"/>
                      <a:pt x="3837" y="17146"/>
                      <a:pt x="4237" y="17313"/>
                    </a:cubicBezTo>
                    <a:cubicBezTo>
                      <a:pt x="4359" y="17366"/>
                      <a:pt x="4486" y="17390"/>
                      <a:pt x="4610" y="17390"/>
                    </a:cubicBezTo>
                    <a:cubicBezTo>
                      <a:pt x="4960" y="17390"/>
                      <a:pt x="5290" y="17191"/>
                      <a:pt x="5438" y="16846"/>
                    </a:cubicBezTo>
                    <a:cubicBezTo>
                      <a:pt x="6205" y="14811"/>
                      <a:pt x="6072" y="12476"/>
                      <a:pt x="5004" y="10542"/>
                    </a:cubicBezTo>
                    <a:cubicBezTo>
                      <a:pt x="4237" y="9207"/>
                      <a:pt x="3070" y="8140"/>
                      <a:pt x="2503" y="6706"/>
                    </a:cubicBezTo>
                    <a:cubicBezTo>
                      <a:pt x="1702" y="4838"/>
                      <a:pt x="2069" y="2769"/>
                      <a:pt x="2770" y="334"/>
                    </a:cubicBezTo>
                    <a:cubicBezTo>
                      <a:pt x="2202" y="201"/>
                      <a:pt x="1602" y="101"/>
                      <a:pt x="1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2"/>
              <p:cNvSpPr/>
              <p:nvPr/>
            </p:nvSpPr>
            <p:spPr>
              <a:xfrm>
                <a:off x="2556054" y="3164437"/>
                <a:ext cx="484898" cy="404276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19441" extrusionOk="0">
                    <a:moveTo>
                      <a:pt x="4504" y="0"/>
                    </a:moveTo>
                    <a:lnTo>
                      <a:pt x="1" y="6105"/>
                    </a:lnTo>
                    <a:cubicBezTo>
                      <a:pt x="1002" y="10107"/>
                      <a:pt x="2903" y="14010"/>
                      <a:pt x="6072" y="16645"/>
                    </a:cubicBezTo>
                    <a:cubicBezTo>
                      <a:pt x="8163" y="18384"/>
                      <a:pt x="10907" y="19440"/>
                      <a:pt x="13596" y="19440"/>
                    </a:cubicBezTo>
                    <a:cubicBezTo>
                      <a:pt x="14982" y="19440"/>
                      <a:pt x="16354" y="19160"/>
                      <a:pt x="17613" y="18547"/>
                    </a:cubicBezTo>
                    <a:cubicBezTo>
                      <a:pt x="20816" y="16979"/>
                      <a:pt x="22817" y="13510"/>
                      <a:pt x="23318" y="9974"/>
                    </a:cubicBezTo>
                    <a:lnTo>
                      <a:pt x="18447" y="9640"/>
                    </a:lnTo>
                    <a:cubicBezTo>
                      <a:pt x="15812" y="4337"/>
                      <a:pt x="10408" y="567"/>
                      <a:pt x="4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2"/>
              <p:cNvSpPr/>
              <p:nvPr/>
            </p:nvSpPr>
            <p:spPr>
              <a:xfrm>
                <a:off x="2556054" y="3291376"/>
                <a:ext cx="457844" cy="296225"/>
              </a:xfrm>
              <a:custGeom>
                <a:avLst/>
                <a:gdLst/>
                <a:ahLst/>
                <a:cxnLst/>
                <a:rect l="l" t="t" r="r" b="b"/>
                <a:pathLst>
                  <a:path w="22017" h="14245" fill="none" extrusionOk="0">
                    <a:moveTo>
                      <a:pt x="22017" y="7940"/>
                    </a:moveTo>
                    <a:cubicBezTo>
                      <a:pt x="21016" y="9874"/>
                      <a:pt x="19515" y="11509"/>
                      <a:pt x="17613" y="12443"/>
                    </a:cubicBezTo>
                    <a:cubicBezTo>
                      <a:pt x="13877" y="14244"/>
                      <a:pt x="9207" y="13177"/>
                      <a:pt x="6038" y="10541"/>
                    </a:cubicBezTo>
                    <a:cubicBezTo>
                      <a:pt x="2870" y="7906"/>
                      <a:pt x="1002" y="4003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2"/>
              <p:cNvSpPr/>
              <p:nvPr/>
            </p:nvSpPr>
            <p:spPr>
              <a:xfrm>
                <a:off x="2557447" y="3164437"/>
                <a:ext cx="382919" cy="200485"/>
              </a:xfrm>
              <a:custGeom>
                <a:avLst/>
                <a:gdLst/>
                <a:ahLst/>
                <a:cxnLst/>
                <a:rect l="l" t="t" r="r" b="b"/>
                <a:pathLst>
                  <a:path w="18414" h="9641" fill="none" extrusionOk="0">
                    <a:moveTo>
                      <a:pt x="1" y="6105"/>
                    </a:moveTo>
                    <a:lnTo>
                      <a:pt x="4504" y="0"/>
                    </a:lnTo>
                    <a:cubicBezTo>
                      <a:pt x="10375" y="567"/>
                      <a:pt x="15779" y="4337"/>
                      <a:pt x="18414" y="964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2"/>
              <p:cNvSpPr/>
              <p:nvPr/>
            </p:nvSpPr>
            <p:spPr>
              <a:xfrm>
                <a:off x="2477675" y="3077718"/>
                <a:ext cx="192167" cy="219554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0558" extrusionOk="0">
                    <a:moveTo>
                      <a:pt x="2302" y="1"/>
                    </a:moveTo>
                    <a:cubicBezTo>
                      <a:pt x="1101" y="2269"/>
                      <a:pt x="334" y="4771"/>
                      <a:pt x="0" y="7206"/>
                    </a:cubicBezTo>
                    <a:cubicBezTo>
                      <a:pt x="734" y="8173"/>
                      <a:pt x="1535" y="9174"/>
                      <a:pt x="2569" y="9841"/>
                    </a:cubicBezTo>
                    <a:cubicBezTo>
                      <a:pt x="3247" y="10278"/>
                      <a:pt x="4082" y="10558"/>
                      <a:pt x="4887" y="10558"/>
                    </a:cubicBezTo>
                    <a:cubicBezTo>
                      <a:pt x="5310" y="10558"/>
                      <a:pt x="5725" y="10480"/>
                      <a:pt x="6105" y="10308"/>
                    </a:cubicBezTo>
                    <a:cubicBezTo>
                      <a:pt x="7272" y="9774"/>
                      <a:pt x="7939" y="8473"/>
                      <a:pt x="8473" y="7306"/>
                    </a:cubicBezTo>
                    <a:cubicBezTo>
                      <a:pt x="8873" y="6505"/>
                      <a:pt x="9240" y="5638"/>
                      <a:pt x="8940" y="4804"/>
                    </a:cubicBezTo>
                    <a:cubicBezTo>
                      <a:pt x="8773" y="4270"/>
                      <a:pt x="8306" y="3837"/>
                      <a:pt x="7873" y="3436"/>
                    </a:cubicBezTo>
                    <a:cubicBezTo>
                      <a:pt x="6205" y="1969"/>
                      <a:pt x="4304" y="768"/>
                      <a:pt x="2302" y="1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2"/>
              <p:cNvSpPr/>
              <p:nvPr/>
            </p:nvSpPr>
            <p:spPr>
              <a:xfrm>
                <a:off x="2311891" y="2933478"/>
                <a:ext cx="223380" cy="365327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7568" extrusionOk="0">
                    <a:moveTo>
                      <a:pt x="5056" y="0"/>
                    </a:moveTo>
                    <a:cubicBezTo>
                      <a:pt x="3985" y="0"/>
                      <a:pt x="2953" y="43"/>
                      <a:pt x="1935" y="132"/>
                    </a:cubicBezTo>
                    <a:cubicBezTo>
                      <a:pt x="1234" y="232"/>
                      <a:pt x="701" y="765"/>
                      <a:pt x="601" y="1466"/>
                    </a:cubicBezTo>
                    <a:cubicBezTo>
                      <a:pt x="134" y="6136"/>
                      <a:pt x="0" y="10939"/>
                      <a:pt x="334" y="15910"/>
                    </a:cubicBezTo>
                    <a:cubicBezTo>
                      <a:pt x="367" y="16610"/>
                      <a:pt x="901" y="17211"/>
                      <a:pt x="1635" y="17277"/>
                    </a:cubicBezTo>
                    <a:cubicBezTo>
                      <a:pt x="2944" y="17476"/>
                      <a:pt x="4266" y="17568"/>
                      <a:pt x="5627" y="17568"/>
                    </a:cubicBezTo>
                    <a:cubicBezTo>
                      <a:pt x="6554" y="17568"/>
                      <a:pt x="7500" y="17525"/>
                      <a:pt x="8473" y="17444"/>
                    </a:cubicBezTo>
                    <a:cubicBezTo>
                      <a:pt x="9173" y="17377"/>
                      <a:pt x="9740" y="16877"/>
                      <a:pt x="9840" y="16143"/>
                    </a:cubicBezTo>
                    <a:cubicBezTo>
                      <a:pt x="10474" y="11373"/>
                      <a:pt x="10741" y="6536"/>
                      <a:pt x="10708" y="1699"/>
                    </a:cubicBezTo>
                    <a:cubicBezTo>
                      <a:pt x="10674" y="932"/>
                      <a:pt x="10074" y="298"/>
                      <a:pt x="9340" y="198"/>
                    </a:cubicBezTo>
                    <a:cubicBezTo>
                      <a:pt x="7815" y="68"/>
                      <a:pt x="6405" y="0"/>
                      <a:pt x="50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2311891" y="2932043"/>
                <a:ext cx="223380" cy="368363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7714" fill="none" extrusionOk="0">
                    <a:moveTo>
                      <a:pt x="10708" y="1768"/>
                    </a:moveTo>
                    <a:cubicBezTo>
                      <a:pt x="10741" y="6605"/>
                      <a:pt x="10474" y="11442"/>
                      <a:pt x="9840" y="16212"/>
                    </a:cubicBezTo>
                    <a:cubicBezTo>
                      <a:pt x="9740" y="16946"/>
                      <a:pt x="9173" y="17446"/>
                      <a:pt x="8473" y="17513"/>
                    </a:cubicBezTo>
                    <a:cubicBezTo>
                      <a:pt x="6071" y="17713"/>
                      <a:pt x="3836" y="17680"/>
                      <a:pt x="1635" y="17346"/>
                    </a:cubicBezTo>
                    <a:cubicBezTo>
                      <a:pt x="901" y="17280"/>
                      <a:pt x="367" y="16679"/>
                      <a:pt x="334" y="15979"/>
                    </a:cubicBezTo>
                    <a:cubicBezTo>
                      <a:pt x="0" y="11008"/>
                      <a:pt x="134" y="6205"/>
                      <a:pt x="601" y="1535"/>
                    </a:cubicBezTo>
                    <a:cubicBezTo>
                      <a:pt x="701" y="834"/>
                      <a:pt x="1234" y="301"/>
                      <a:pt x="1935" y="201"/>
                    </a:cubicBezTo>
                    <a:cubicBezTo>
                      <a:pt x="4236" y="1"/>
                      <a:pt x="6605" y="34"/>
                      <a:pt x="9340" y="267"/>
                    </a:cubicBezTo>
                    <a:cubicBezTo>
                      <a:pt x="10074" y="367"/>
                      <a:pt x="10674" y="1001"/>
                      <a:pt x="10708" y="17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2202276" y="3114486"/>
                <a:ext cx="248355" cy="237936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442" extrusionOk="0">
                    <a:moveTo>
                      <a:pt x="10375" y="0"/>
                    </a:moveTo>
                    <a:cubicBezTo>
                      <a:pt x="10141" y="0"/>
                      <a:pt x="9874" y="101"/>
                      <a:pt x="9674" y="201"/>
                    </a:cubicBezTo>
                    <a:cubicBezTo>
                      <a:pt x="8140" y="1001"/>
                      <a:pt x="6539" y="1768"/>
                      <a:pt x="5004" y="2536"/>
                    </a:cubicBezTo>
                    <a:lnTo>
                      <a:pt x="3737" y="1735"/>
                    </a:lnTo>
                    <a:cubicBezTo>
                      <a:pt x="2502" y="2569"/>
                      <a:pt x="1268" y="3403"/>
                      <a:pt x="1" y="4203"/>
                    </a:cubicBezTo>
                    <a:lnTo>
                      <a:pt x="2069" y="11442"/>
                    </a:lnTo>
                    <a:cubicBezTo>
                      <a:pt x="3937" y="11042"/>
                      <a:pt x="5738" y="10241"/>
                      <a:pt x="7273" y="9107"/>
                    </a:cubicBezTo>
                    <a:cubicBezTo>
                      <a:pt x="8607" y="8840"/>
                      <a:pt x="9808" y="8273"/>
                      <a:pt x="10808" y="7439"/>
                    </a:cubicBezTo>
                    <a:cubicBezTo>
                      <a:pt x="11009" y="7272"/>
                      <a:pt x="11242" y="7039"/>
                      <a:pt x="11109" y="6839"/>
                    </a:cubicBezTo>
                    <a:cubicBezTo>
                      <a:pt x="11022" y="6687"/>
                      <a:pt x="10878" y="6634"/>
                      <a:pt x="10733" y="6634"/>
                    </a:cubicBezTo>
                    <a:cubicBezTo>
                      <a:pt x="10656" y="6634"/>
                      <a:pt x="10578" y="6649"/>
                      <a:pt x="10508" y="6672"/>
                    </a:cubicBezTo>
                    <a:cubicBezTo>
                      <a:pt x="9641" y="6739"/>
                      <a:pt x="8807" y="6872"/>
                      <a:pt x="7940" y="6939"/>
                    </a:cubicBezTo>
                    <a:cubicBezTo>
                      <a:pt x="9307" y="6105"/>
                      <a:pt x="10608" y="5171"/>
                      <a:pt x="11642" y="4037"/>
                    </a:cubicBezTo>
                    <a:cubicBezTo>
                      <a:pt x="11776" y="3870"/>
                      <a:pt x="11943" y="3703"/>
                      <a:pt x="11842" y="3503"/>
                    </a:cubicBezTo>
                    <a:cubicBezTo>
                      <a:pt x="11809" y="3370"/>
                      <a:pt x="11642" y="3269"/>
                      <a:pt x="11509" y="3269"/>
                    </a:cubicBezTo>
                    <a:cubicBezTo>
                      <a:pt x="11375" y="3269"/>
                      <a:pt x="11242" y="3336"/>
                      <a:pt x="11109" y="3370"/>
                    </a:cubicBezTo>
                    <a:lnTo>
                      <a:pt x="9708" y="3870"/>
                    </a:lnTo>
                    <a:cubicBezTo>
                      <a:pt x="10275" y="3436"/>
                      <a:pt x="10808" y="2969"/>
                      <a:pt x="11309" y="2536"/>
                    </a:cubicBezTo>
                    <a:cubicBezTo>
                      <a:pt x="11442" y="2402"/>
                      <a:pt x="11542" y="2269"/>
                      <a:pt x="11642" y="2069"/>
                    </a:cubicBezTo>
                    <a:cubicBezTo>
                      <a:pt x="11676" y="1902"/>
                      <a:pt x="11676" y="1702"/>
                      <a:pt x="11509" y="1568"/>
                    </a:cubicBezTo>
                    <a:cubicBezTo>
                      <a:pt x="11449" y="1520"/>
                      <a:pt x="11380" y="1503"/>
                      <a:pt x="11306" y="1503"/>
                    </a:cubicBezTo>
                    <a:cubicBezTo>
                      <a:pt x="11174" y="1503"/>
                      <a:pt x="11025" y="1559"/>
                      <a:pt x="10875" y="1602"/>
                    </a:cubicBezTo>
                    <a:cubicBezTo>
                      <a:pt x="10341" y="1835"/>
                      <a:pt x="9841" y="2069"/>
                      <a:pt x="9307" y="2269"/>
                    </a:cubicBezTo>
                    <a:cubicBezTo>
                      <a:pt x="9808" y="1868"/>
                      <a:pt x="10275" y="1435"/>
                      <a:pt x="10675" y="934"/>
                    </a:cubicBezTo>
                    <a:cubicBezTo>
                      <a:pt x="10808" y="768"/>
                      <a:pt x="10975" y="601"/>
                      <a:pt x="10942" y="401"/>
                    </a:cubicBezTo>
                    <a:cubicBezTo>
                      <a:pt x="10875" y="167"/>
                      <a:pt x="10642" y="0"/>
                      <a:pt x="10375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1675082" y="3188561"/>
                <a:ext cx="597960" cy="336401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16177" extrusionOk="0">
                    <a:moveTo>
                      <a:pt x="22409" y="1"/>
                    </a:moveTo>
                    <a:cubicBezTo>
                      <a:pt x="22255" y="1"/>
                      <a:pt x="22101" y="3"/>
                      <a:pt x="21949" y="8"/>
                    </a:cubicBezTo>
                    <a:cubicBezTo>
                      <a:pt x="18080" y="41"/>
                      <a:pt x="14177" y="708"/>
                      <a:pt x="10574" y="2009"/>
                    </a:cubicBezTo>
                    <a:lnTo>
                      <a:pt x="0" y="6045"/>
                    </a:lnTo>
                    <a:cubicBezTo>
                      <a:pt x="0" y="9548"/>
                      <a:pt x="1635" y="13184"/>
                      <a:pt x="4737" y="14952"/>
                    </a:cubicBezTo>
                    <a:cubicBezTo>
                      <a:pt x="6350" y="15871"/>
                      <a:pt x="8200" y="16177"/>
                      <a:pt x="10090" y="16177"/>
                    </a:cubicBezTo>
                    <a:cubicBezTo>
                      <a:pt x="11287" y="16177"/>
                      <a:pt x="12499" y="16054"/>
                      <a:pt x="13677" y="15886"/>
                    </a:cubicBezTo>
                    <a:cubicBezTo>
                      <a:pt x="16912" y="15452"/>
                      <a:pt x="20115" y="14718"/>
                      <a:pt x="23183" y="13718"/>
                    </a:cubicBezTo>
                    <a:cubicBezTo>
                      <a:pt x="24985" y="13150"/>
                      <a:pt x="26953" y="12350"/>
                      <a:pt x="27820" y="10682"/>
                    </a:cubicBezTo>
                    <a:cubicBezTo>
                      <a:pt x="28754" y="8981"/>
                      <a:pt x="28320" y="6946"/>
                      <a:pt x="27820" y="5045"/>
                    </a:cubicBezTo>
                    <a:cubicBezTo>
                      <a:pt x="27420" y="3444"/>
                      <a:pt x="26853" y="1642"/>
                      <a:pt x="25452" y="708"/>
                    </a:cubicBezTo>
                    <a:cubicBezTo>
                      <a:pt x="24578" y="126"/>
                      <a:pt x="23475" y="1"/>
                      <a:pt x="2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2"/>
              <p:cNvSpPr/>
              <p:nvPr/>
            </p:nvSpPr>
            <p:spPr>
              <a:xfrm>
                <a:off x="1704903" y="3188020"/>
                <a:ext cx="566747" cy="34268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479" fill="none" extrusionOk="0">
                    <a:moveTo>
                      <a:pt x="1" y="11642"/>
                    </a:moveTo>
                    <a:cubicBezTo>
                      <a:pt x="801" y="13010"/>
                      <a:pt x="1869" y="14177"/>
                      <a:pt x="3236" y="14978"/>
                    </a:cubicBezTo>
                    <a:cubicBezTo>
                      <a:pt x="5905" y="16479"/>
                      <a:pt x="9174" y="16345"/>
                      <a:pt x="12209" y="15912"/>
                    </a:cubicBezTo>
                    <a:cubicBezTo>
                      <a:pt x="15412" y="15478"/>
                      <a:pt x="18647" y="14744"/>
                      <a:pt x="21716" y="13744"/>
                    </a:cubicBezTo>
                    <a:cubicBezTo>
                      <a:pt x="23517" y="13176"/>
                      <a:pt x="25485" y="12376"/>
                      <a:pt x="26353" y="10708"/>
                    </a:cubicBezTo>
                    <a:cubicBezTo>
                      <a:pt x="27253" y="9007"/>
                      <a:pt x="26853" y="6972"/>
                      <a:pt x="26353" y="5071"/>
                    </a:cubicBezTo>
                    <a:cubicBezTo>
                      <a:pt x="25919" y="3470"/>
                      <a:pt x="25385" y="1668"/>
                      <a:pt x="23984" y="734"/>
                    </a:cubicBezTo>
                    <a:cubicBezTo>
                      <a:pt x="22984" y="67"/>
                      <a:pt x="21683" y="0"/>
                      <a:pt x="20482" y="34"/>
                    </a:cubicBezTo>
                    <a:cubicBezTo>
                      <a:pt x="16579" y="67"/>
                      <a:pt x="12710" y="734"/>
                      <a:pt x="9074" y="203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2"/>
              <p:cNvSpPr/>
              <p:nvPr/>
            </p:nvSpPr>
            <p:spPr>
              <a:xfrm>
                <a:off x="2336846" y="2534550"/>
                <a:ext cx="117263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5107" extrusionOk="0">
                    <a:moveTo>
                      <a:pt x="101" y="1"/>
                    </a:moveTo>
                    <a:cubicBezTo>
                      <a:pt x="101" y="1469"/>
                      <a:pt x="1" y="2970"/>
                      <a:pt x="168" y="4738"/>
                    </a:cubicBezTo>
                    <a:cubicBezTo>
                      <a:pt x="1072" y="4991"/>
                      <a:pt x="2015" y="5107"/>
                      <a:pt x="2981" y="5107"/>
                    </a:cubicBezTo>
                    <a:cubicBezTo>
                      <a:pt x="3798" y="5107"/>
                      <a:pt x="4631" y="5024"/>
                      <a:pt x="5472" y="4871"/>
                    </a:cubicBezTo>
                    <a:lnTo>
                      <a:pt x="5638" y="101"/>
                    </a:lnTo>
                    <a:cubicBezTo>
                      <a:pt x="3303" y="68"/>
                      <a:pt x="1702" y="68"/>
                      <a:pt x="101" y="1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>
                <a:off x="2337553" y="2535257"/>
                <a:ext cx="116556" cy="5284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541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67" y="701"/>
                      <a:pt x="0" y="1435"/>
                      <a:pt x="0" y="2202"/>
                    </a:cubicBezTo>
                    <a:cubicBezTo>
                      <a:pt x="779" y="2377"/>
                      <a:pt x="1830" y="2541"/>
                      <a:pt x="2975" y="2541"/>
                    </a:cubicBezTo>
                    <a:cubicBezTo>
                      <a:pt x="3792" y="2541"/>
                      <a:pt x="4657" y="2457"/>
                      <a:pt x="5504" y="2235"/>
                    </a:cubicBezTo>
                    <a:lnTo>
                      <a:pt x="5604" y="67"/>
                    </a:lnTo>
                    <a:cubicBezTo>
                      <a:pt x="3269" y="34"/>
                      <a:pt x="1668" y="34"/>
                      <a:pt x="34" y="0"/>
                    </a:cubicBezTo>
                    <a:close/>
                  </a:path>
                </a:pathLst>
              </a:custGeom>
              <a:solidFill>
                <a:srgbClr val="EA7F9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1996252" y="2102203"/>
                <a:ext cx="180376" cy="21745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457" extrusionOk="0">
                    <a:moveTo>
                      <a:pt x="5544" y="0"/>
                    </a:moveTo>
                    <a:cubicBezTo>
                      <a:pt x="3854" y="0"/>
                      <a:pt x="2235" y="781"/>
                      <a:pt x="1301" y="2144"/>
                    </a:cubicBezTo>
                    <a:cubicBezTo>
                      <a:pt x="1" y="4012"/>
                      <a:pt x="67" y="6714"/>
                      <a:pt x="1502" y="8515"/>
                    </a:cubicBezTo>
                    <a:cubicBezTo>
                      <a:pt x="2522" y="9768"/>
                      <a:pt x="4124" y="10456"/>
                      <a:pt x="5700" y="10456"/>
                    </a:cubicBezTo>
                    <a:cubicBezTo>
                      <a:pt x="6391" y="10456"/>
                      <a:pt x="7076" y="10324"/>
                      <a:pt x="7706" y="10050"/>
                    </a:cubicBezTo>
                    <a:cubicBezTo>
                      <a:pt x="8673" y="6514"/>
                      <a:pt x="8573" y="3312"/>
                      <a:pt x="7539" y="376"/>
                    </a:cubicBezTo>
                    <a:cubicBezTo>
                      <a:pt x="6888" y="122"/>
                      <a:pt x="6211" y="0"/>
                      <a:pt x="5544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2604612" y="2136058"/>
                <a:ext cx="183849" cy="217329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10451" extrusionOk="0">
                    <a:moveTo>
                      <a:pt x="3123" y="1"/>
                    </a:moveTo>
                    <a:cubicBezTo>
                      <a:pt x="2630" y="1"/>
                      <a:pt x="2130" y="70"/>
                      <a:pt x="1635" y="216"/>
                    </a:cubicBezTo>
                    <a:cubicBezTo>
                      <a:pt x="401" y="3018"/>
                      <a:pt x="1" y="6220"/>
                      <a:pt x="635" y="9856"/>
                    </a:cubicBezTo>
                    <a:cubicBezTo>
                      <a:pt x="1385" y="10256"/>
                      <a:pt x="2233" y="10450"/>
                      <a:pt x="3085" y="10450"/>
                    </a:cubicBezTo>
                    <a:cubicBezTo>
                      <a:pt x="4507" y="10450"/>
                      <a:pt x="5938" y="9911"/>
                      <a:pt x="6939" y="8889"/>
                    </a:cubicBezTo>
                    <a:cubicBezTo>
                      <a:pt x="8507" y="7254"/>
                      <a:pt x="8840" y="4519"/>
                      <a:pt x="7673" y="2551"/>
                    </a:cubicBezTo>
                    <a:cubicBezTo>
                      <a:pt x="6749" y="994"/>
                      <a:pt x="4990" y="1"/>
                      <a:pt x="3123" y="1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2260546" y="1683373"/>
                <a:ext cx="253907" cy="233611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11234" extrusionOk="0">
                    <a:moveTo>
                      <a:pt x="6208" y="0"/>
                    </a:moveTo>
                    <a:cubicBezTo>
                      <a:pt x="4390" y="0"/>
                      <a:pt x="2501" y="544"/>
                      <a:pt x="1335" y="1936"/>
                    </a:cubicBezTo>
                    <a:cubicBezTo>
                      <a:pt x="301" y="3170"/>
                      <a:pt x="1" y="4872"/>
                      <a:pt x="301" y="6473"/>
                    </a:cubicBezTo>
                    <a:cubicBezTo>
                      <a:pt x="568" y="8041"/>
                      <a:pt x="1368" y="9508"/>
                      <a:pt x="2703" y="11043"/>
                    </a:cubicBezTo>
                    <a:cubicBezTo>
                      <a:pt x="4070" y="11176"/>
                      <a:pt x="5438" y="11233"/>
                      <a:pt x="6911" y="11233"/>
                    </a:cubicBezTo>
                    <a:cubicBezTo>
                      <a:pt x="8024" y="11233"/>
                      <a:pt x="9197" y="11200"/>
                      <a:pt x="10475" y="11143"/>
                    </a:cubicBezTo>
                    <a:cubicBezTo>
                      <a:pt x="11142" y="9642"/>
                      <a:pt x="11776" y="8141"/>
                      <a:pt x="12009" y="6506"/>
                    </a:cubicBezTo>
                    <a:cubicBezTo>
                      <a:pt x="12209" y="4872"/>
                      <a:pt x="11943" y="3137"/>
                      <a:pt x="10875" y="1870"/>
                    </a:cubicBezTo>
                    <a:cubicBezTo>
                      <a:pt x="9808" y="635"/>
                      <a:pt x="8040" y="102"/>
                      <a:pt x="6372" y="2"/>
                    </a:cubicBezTo>
                    <a:cubicBezTo>
                      <a:pt x="6317" y="1"/>
                      <a:pt x="6263" y="0"/>
                      <a:pt x="6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2285522" y="1845727"/>
                <a:ext cx="211589" cy="71306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3429" extrusionOk="0">
                    <a:moveTo>
                      <a:pt x="5386" y="0"/>
                    </a:moveTo>
                    <a:cubicBezTo>
                      <a:pt x="3527" y="0"/>
                      <a:pt x="1661" y="436"/>
                      <a:pt x="1" y="1301"/>
                    </a:cubicBezTo>
                    <a:cubicBezTo>
                      <a:pt x="401" y="1968"/>
                      <a:pt x="868" y="2569"/>
                      <a:pt x="1468" y="3269"/>
                    </a:cubicBezTo>
                    <a:cubicBezTo>
                      <a:pt x="2809" y="3379"/>
                      <a:pt x="4139" y="3429"/>
                      <a:pt x="5560" y="3429"/>
                    </a:cubicBezTo>
                    <a:cubicBezTo>
                      <a:pt x="6720" y="3429"/>
                      <a:pt x="7939" y="3396"/>
                      <a:pt x="9274" y="3336"/>
                    </a:cubicBezTo>
                    <a:cubicBezTo>
                      <a:pt x="9607" y="2569"/>
                      <a:pt x="9941" y="1835"/>
                      <a:pt x="10174" y="1034"/>
                    </a:cubicBezTo>
                    <a:cubicBezTo>
                      <a:pt x="8684" y="344"/>
                      <a:pt x="7038" y="0"/>
                      <a:pt x="5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2123897" y="1887339"/>
                <a:ext cx="543145" cy="672365"/>
              </a:xfrm>
              <a:custGeom>
                <a:avLst/>
                <a:gdLst/>
                <a:ahLst/>
                <a:cxnLst/>
                <a:rect l="l" t="t" r="r" b="b"/>
                <a:pathLst>
                  <a:path w="26119" h="32333" extrusionOk="0">
                    <a:moveTo>
                      <a:pt x="13395" y="0"/>
                    </a:moveTo>
                    <a:cubicBezTo>
                      <a:pt x="11228" y="0"/>
                      <a:pt x="8998" y="28"/>
                      <a:pt x="6905" y="634"/>
                    </a:cubicBezTo>
                    <a:cubicBezTo>
                      <a:pt x="4604" y="1302"/>
                      <a:pt x="2402" y="2703"/>
                      <a:pt x="1401" y="4871"/>
                    </a:cubicBezTo>
                    <a:cubicBezTo>
                      <a:pt x="0" y="7906"/>
                      <a:pt x="1101" y="11409"/>
                      <a:pt x="1201" y="14744"/>
                    </a:cubicBezTo>
                    <a:cubicBezTo>
                      <a:pt x="1235" y="16979"/>
                      <a:pt x="834" y="19148"/>
                      <a:pt x="701" y="21349"/>
                    </a:cubicBezTo>
                    <a:cubicBezTo>
                      <a:pt x="567" y="23551"/>
                      <a:pt x="768" y="25852"/>
                      <a:pt x="2002" y="27720"/>
                    </a:cubicBezTo>
                    <a:cubicBezTo>
                      <a:pt x="3236" y="29588"/>
                      <a:pt x="5371" y="30723"/>
                      <a:pt x="7506" y="31423"/>
                    </a:cubicBezTo>
                    <a:cubicBezTo>
                      <a:pt x="9255" y="32000"/>
                      <a:pt x="11103" y="32333"/>
                      <a:pt x="12937" y="32333"/>
                    </a:cubicBezTo>
                    <a:cubicBezTo>
                      <a:pt x="14285" y="32333"/>
                      <a:pt x="15626" y="32152"/>
                      <a:pt x="16912" y="31757"/>
                    </a:cubicBezTo>
                    <a:cubicBezTo>
                      <a:pt x="19948" y="30856"/>
                      <a:pt x="22717" y="28721"/>
                      <a:pt x="23951" y="25752"/>
                    </a:cubicBezTo>
                    <a:cubicBezTo>
                      <a:pt x="25719" y="21683"/>
                      <a:pt x="24384" y="16979"/>
                      <a:pt x="24951" y="12810"/>
                    </a:cubicBezTo>
                    <a:cubicBezTo>
                      <a:pt x="26119" y="9808"/>
                      <a:pt x="25585" y="6172"/>
                      <a:pt x="23550" y="3703"/>
                    </a:cubicBezTo>
                    <a:cubicBezTo>
                      <a:pt x="21516" y="1201"/>
                      <a:pt x="18047" y="1"/>
                      <a:pt x="14044" y="1"/>
                    </a:cubicBezTo>
                    <a:cubicBezTo>
                      <a:pt x="13828" y="1"/>
                      <a:pt x="13612" y="0"/>
                      <a:pt x="133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2350030" y="2321600"/>
                <a:ext cx="65920" cy="1041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501" fill="none" extrusionOk="0">
                    <a:moveTo>
                      <a:pt x="1" y="467"/>
                    </a:moveTo>
                    <a:cubicBezTo>
                      <a:pt x="1068" y="501"/>
                      <a:pt x="2169" y="334"/>
                      <a:pt x="317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2218226" y="1857518"/>
                <a:ext cx="77711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969" fill="none" extrusionOk="0">
                    <a:moveTo>
                      <a:pt x="1" y="0"/>
                    </a:moveTo>
                    <a:cubicBezTo>
                      <a:pt x="1469" y="134"/>
                      <a:pt x="2836" y="901"/>
                      <a:pt x="3737" y="19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2486700" y="1825596"/>
                <a:ext cx="105451" cy="8397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4038" fill="none" extrusionOk="0">
                    <a:moveTo>
                      <a:pt x="0" y="4037"/>
                    </a:moveTo>
                    <a:cubicBezTo>
                      <a:pt x="801" y="1936"/>
                      <a:pt x="2802" y="301"/>
                      <a:pt x="507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2506123" y="1880414"/>
                <a:ext cx="73531" cy="3260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568" fill="none" extrusionOk="0">
                    <a:moveTo>
                      <a:pt x="0" y="1568"/>
                    </a:moveTo>
                    <a:cubicBezTo>
                      <a:pt x="901" y="634"/>
                      <a:pt x="2202" y="33"/>
                      <a:pt x="3536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2180773" y="2073255"/>
                <a:ext cx="433555" cy="247481"/>
              </a:xfrm>
              <a:custGeom>
                <a:avLst/>
                <a:gdLst/>
                <a:ahLst/>
                <a:cxnLst/>
                <a:rect l="l" t="t" r="r" b="b"/>
                <a:pathLst>
                  <a:path w="20849" h="11901" extrusionOk="0">
                    <a:moveTo>
                      <a:pt x="14544" y="0"/>
                    </a:moveTo>
                    <a:cubicBezTo>
                      <a:pt x="13129" y="652"/>
                      <a:pt x="11620" y="1013"/>
                      <a:pt x="10175" y="1013"/>
                    </a:cubicBezTo>
                    <a:cubicBezTo>
                      <a:pt x="9031" y="1013"/>
                      <a:pt x="7926" y="787"/>
                      <a:pt x="6939" y="301"/>
                    </a:cubicBezTo>
                    <a:cubicBezTo>
                      <a:pt x="5760" y="2238"/>
                      <a:pt x="3518" y="3395"/>
                      <a:pt x="1266" y="3395"/>
                    </a:cubicBezTo>
                    <a:cubicBezTo>
                      <a:pt x="842" y="3395"/>
                      <a:pt x="418" y="3354"/>
                      <a:pt x="1" y="3269"/>
                    </a:cubicBezTo>
                    <a:lnTo>
                      <a:pt x="1" y="3269"/>
                    </a:lnTo>
                    <a:cubicBezTo>
                      <a:pt x="501" y="3836"/>
                      <a:pt x="701" y="4637"/>
                      <a:pt x="634" y="5337"/>
                    </a:cubicBezTo>
                    <a:cubicBezTo>
                      <a:pt x="534" y="6071"/>
                      <a:pt x="301" y="6672"/>
                      <a:pt x="167" y="7406"/>
                    </a:cubicBezTo>
                    <a:cubicBezTo>
                      <a:pt x="101" y="8073"/>
                      <a:pt x="134" y="8840"/>
                      <a:pt x="534" y="9741"/>
                    </a:cubicBezTo>
                    <a:cubicBezTo>
                      <a:pt x="1167" y="9932"/>
                      <a:pt x="1811" y="10007"/>
                      <a:pt x="2462" y="10007"/>
                    </a:cubicBezTo>
                    <a:cubicBezTo>
                      <a:pt x="4686" y="10007"/>
                      <a:pt x="6995" y="9141"/>
                      <a:pt x="9239" y="9141"/>
                    </a:cubicBezTo>
                    <a:cubicBezTo>
                      <a:pt x="9766" y="9141"/>
                      <a:pt x="10290" y="9189"/>
                      <a:pt x="10808" y="9307"/>
                    </a:cubicBezTo>
                    <a:cubicBezTo>
                      <a:pt x="12143" y="9607"/>
                      <a:pt x="13343" y="10408"/>
                      <a:pt x="14611" y="11042"/>
                    </a:cubicBezTo>
                    <a:cubicBezTo>
                      <a:pt x="15554" y="11500"/>
                      <a:pt x="16613" y="11900"/>
                      <a:pt x="17804" y="11900"/>
                    </a:cubicBezTo>
                    <a:cubicBezTo>
                      <a:pt x="18173" y="11900"/>
                      <a:pt x="18553" y="11862"/>
                      <a:pt x="18947" y="11775"/>
                    </a:cubicBezTo>
                    <a:cubicBezTo>
                      <a:pt x="20048" y="9574"/>
                      <a:pt x="20682" y="7139"/>
                      <a:pt x="20849" y="4704"/>
                    </a:cubicBezTo>
                    <a:cubicBezTo>
                      <a:pt x="20115" y="4103"/>
                      <a:pt x="18614" y="3803"/>
                      <a:pt x="17346" y="3169"/>
                    </a:cubicBezTo>
                    <a:cubicBezTo>
                      <a:pt x="16112" y="2469"/>
                      <a:pt x="15111" y="1335"/>
                      <a:pt x="14544" y="0"/>
                    </a:cubicBezTo>
                    <a:close/>
                  </a:path>
                </a:pathLst>
              </a:custGeom>
              <a:solidFill>
                <a:srgbClr val="FF98A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2365294" y="2082966"/>
                <a:ext cx="111004" cy="57581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2769" fill="none" extrusionOk="0">
                    <a:moveTo>
                      <a:pt x="3303" y="2769"/>
                    </a:moveTo>
                    <a:cubicBezTo>
                      <a:pt x="1668" y="2702"/>
                      <a:pt x="134" y="1601"/>
                      <a:pt x="1" y="0"/>
                    </a:cubicBezTo>
                    <a:cubicBezTo>
                      <a:pt x="601" y="834"/>
                      <a:pt x="1435" y="1468"/>
                      <a:pt x="2402" y="1768"/>
                    </a:cubicBezTo>
                    <a:cubicBezTo>
                      <a:pt x="3336" y="2035"/>
                      <a:pt x="4404" y="2035"/>
                      <a:pt x="5338" y="16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2"/>
              <p:cNvSpPr/>
              <p:nvPr/>
            </p:nvSpPr>
            <p:spPr>
              <a:xfrm>
                <a:off x="2245989" y="2196720"/>
                <a:ext cx="81163" cy="1807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869" fill="none" extrusionOk="0">
                    <a:moveTo>
                      <a:pt x="0" y="1"/>
                    </a:moveTo>
                    <a:cubicBezTo>
                      <a:pt x="501" y="501"/>
                      <a:pt x="1201" y="835"/>
                      <a:pt x="1902" y="835"/>
                    </a:cubicBezTo>
                    <a:cubicBezTo>
                      <a:pt x="2635" y="868"/>
                      <a:pt x="3369" y="635"/>
                      <a:pt x="3903" y="1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2462411" y="2210612"/>
                <a:ext cx="88108" cy="2152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035" fill="none" extrusionOk="0">
                    <a:moveTo>
                      <a:pt x="1" y="0"/>
                    </a:moveTo>
                    <a:cubicBezTo>
                      <a:pt x="1168" y="867"/>
                      <a:pt x="2903" y="1034"/>
                      <a:pt x="4237" y="43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2"/>
              <p:cNvSpPr/>
              <p:nvPr/>
            </p:nvSpPr>
            <p:spPr>
              <a:xfrm>
                <a:off x="2354189" y="2196720"/>
                <a:ext cx="38866" cy="5136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470" fill="none" extrusionOk="0">
                    <a:moveTo>
                      <a:pt x="1869" y="1"/>
                    </a:moveTo>
                    <a:cubicBezTo>
                      <a:pt x="1268" y="801"/>
                      <a:pt x="635" y="1535"/>
                      <a:pt x="1" y="2336"/>
                    </a:cubicBezTo>
                    <a:lnTo>
                      <a:pt x="1769" y="246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Kelebihan</a:t>
            </a:r>
            <a:r>
              <a:rPr lang="en-US" dirty="0"/>
              <a:t> Linked List</a:t>
            </a:r>
            <a:br>
              <a:rPr lang="en-US" dirty="0"/>
            </a:br>
            <a:endParaRPr dirty="0"/>
          </a:p>
        </p:txBody>
      </p:sp>
      <p:sp>
        <p:nvSpPr>
          <p:cNvPr id="1639" name="Google Shape;1639;p54"/>
          <p:cNvSpPr txBox="1"/>
          <p:nvPr/>
        </p:nvSpPr>
        <p:spPr>
          <a:xfrm>
            <a:off x="625913" y="1718699"/>
            <a:ext cx="7217675" cy="259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/>
              <a:t>Struktur</a:t>
            </a:r>
            <a:r>
              <a:rPr lang="en-US" b="1" dirty="0"/>
              <a:t> data </a:t>
            </a:r>
            <a:r>
              <a:rPr lang="en-US" b="1" dirty="0" err="1"/>
              <a:t>dinamis</a:t>
            </a:r>
            <a:r>
              <a:rPr lang="en-US" dirty="0"/>
              <a:t>: Linked list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menyusut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runtime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mengalokasikan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membatalkan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.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linked </a:t>
            </a:r>
            <a:r>
              <a:rPr lang="en-US" dirty="0" smtClean="0"/>
              <a:t>list.</a:t>
            </a:r>
          </a:p>
          <a:p>
            <a:endParaRPr lang="en-US" dirty="0"/>
          </a:p>
          <a:p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boros</a:t>
            </a:r>
            <a:r>
              <a:rPr lang="en-US" b="1" dirty="0"/>
              <a:t> </a:t>
            </a:r>
            <a:r>
              <a:rPr lang="en-US" b="1" dirty="0" err="1"/>
              <a:t>memori</a:t>
            </a:r>
            <a:r>
              <a:rPr lang="en-US" dirty="0"/>
              <a:t>: </a:t>
            </a:r>
            <a:r>
              <a:rPr lang="en-US" dirty="0" err="1"/>
              <a:t>Dalam</a:t>
            </a:r>
            <a:r>
              <a:rPr lang="en-US" dirty="0"/>
              <a:t> linked list,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yang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dicapai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linked list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runtime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pemborosan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mengalokasikan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err="1"/>
              <a:t>Implementasi</a:t>
            </a:r>
            <a:r>
              <a:rPr lang="en-US" dirty="0"/>
              <a:t>: </a:t>
            </a:r>
            <a:r>
              <a:rPr lang="en-US" dirty="0" err="1"/>
              <a:t>Struktur</a:t>
            </a:r>
            <a:r>
              <a:rPr lang="en-US" dirty="0"/>
              <a:t> data linier </a:t>
            </a:r>
            <a:r>
              <a:rPr lang="en-US" dirty="0" err="1"/>
              <a:t>seperti</a:t>
            </a:r>
            <a:r>
              <a:rPr lang="en-US" dirty="0"/>
              <a:t> stack </a:t>
            </a:r>
            <a:r>
              <a:rPr lang="en-US" dirty="0" err="1"/>
              <a:t>dan</a:t>
            </a:r>
            <a:r>
              <a:rPr lang="en-US" dirty="0"/>
              <a:t> queue </a:t>
            </a:r>
            <a:r>
              <a:rPr lang="en-US" dirty="0" err="1"/>
              <a:t>seringkali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linked list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penyisipan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penghapusan</a:t>
            </a:r>
            <a:r>
              <a:rPr lang="en-US" dirty="0"/>
              <a:t>: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penyisipan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linked list. Kita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menggeser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penyisipan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pointer </a:t>
            </a: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endParaRPr dirty="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644" name="Google Shape;1644;p54"/>
          <p:cNvSpPr/>
          <p:nvPr/>
        </p:nvSpPr>
        <p:spPr>
          <a:xfrm>
            <a:off x="8027450" y="1824824"/>
            <a:ext cx="228000" cy="2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54"/>
          <p:cNvSpPr/>
          <p:nvPr/>
        </p:nvSpPr>
        <p:spPr>
          <a:xfrm>
            <a:off x="8027450" y="3591399"/>
            <a:ext cx="228000" cy="2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54"/>
          <p:cNvGrpSpPr/>
          <p:nvPr/>
        </p:nvGrpSpPr>
        <p:grpSpPr>
          <a:xfrm>
            <a:off x="625913" y="565919"/>
            <a:ext cx="1877104" cy="418973"/>
            <a:chOff x="2240950" y="3018425"/>
            <a:chExt cx="231850" cy="51750"/>
          </a:xfrm>
        </p:grpSpPr>
        <p:sp>
          <p:nvSpPr>
            <p:cNvPr id="1647" name="Google Shape;1647;p54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983;p60"/>
          <p:cNvSpPr txBox="1"/>
          <p:nvPr/>
        </p:nvSpPr>
        <p:spPr>
          <a:xfrm>
            <a:off x="-124349" y="1234799"/>
            <a:ext cx="1132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3900" dirty="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1" name="Google Shape;1985;p60"/>
          <p:cNvSpPr txBox="1"/>
          <p:nvPr/>
        </p:nvSpPr>
        <p:spPr>
          <a:xfrm>
            <a:off x="-124349" y="2073837"/>
            <a:ext cx="1132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3900" dirty="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2" name="Google Shape;1984;p60"/>
          <p:cNvSpPr txBox="1"/>
          <p:nvPr/>
        </p:nvSpPr>
        <p:spPr>
          <a:xfrm>
            <a:off x="-124349" y="2912875"/>
            <a:ext cx="1132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rPr>
              <a:t>03</a:t>
            </a:r>
            <a:endParaRPr sz="3900" dirty="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3" name="Google Shape;1982;p60"/>
          <p:cNvSpPr txBox="1"/>
          <p:nvPr/>
        </p:nvSpPr>
        <p:spPr>
          <a:xfrm>
            <a:off x="-124349" y="3613849"/>
            <a:ext cx="1132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rPr>
              <a:t>04</a:t>
            </a:r>
            <a:endParaRPr sz="3900" dirty="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Kelemahan</a:t>
            </a:r>
            <a:r>
              <a:rPr lang="en-US" dirty="0"/>
              <a:t> Linked List</a:t>
            </a:r>
            <a:br>
              <a:rPr lang="en-US" dirty="0"/>
            </a:br>
            <a:endParaRPr dirty="0"/>
          </a:p>
        </p:txBody>
      </p:sp>
      <p:sp>
        <p:nvSpPr>
          <p:cNvPr id="2296" name="Google Shape;2296;p65"/>
          <p:cNvSpPr/>
          <p:nvPr/>
        </p:nvSpPr>
        <p:spPr>
          <a:xfrm>
            <a:off x="6232900" y="2317348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3;p4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en-US" sz="1400" b="1" dirty="0" smtClean="0"/>
          </a:p>
          <a:p>
            <a:pPr algn="l"/>
            <a:r>
              <a:rPr lang="en-US" sz="1400" b="1" dirty="0" err="1" smtClean="0"/>
              <a:t>Penggunaan</a:t>
            </a:r>
            <a:r>
              <a:rPr lang="en-US" sz="1400" b="1" dirty="0" smtClean="0"/>
              <a:t> </a:t>
            </a:r>
            <a:r>
              <a:rPr lang="en-US" sz="1400" b="1" dirty="0" err="1"/>
              <a:t>memori</a:t>
            </a:r>
            <a:r>
              <a:rPr lang="en-US" sz="1400" dirty="0"/>
              <a:t>: Linked list </a:t>
            </a:r>
            <a:r>
              <a:rPr lang="en-US" sz="1400" dirty="0" err="1"/>
              <a:t>memerlukan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 </a:t>
            </a:r>
            <a:r>
              <a:rPr lang="en-US" sz="1400" dirty="0" err="1"/>
              <a:t>memori</a:t>
            </a:r>
            <a:r>
              <a:rPr lang="en-US" sz="1400" dirty="0"/>
              <a:t>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array.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linked list, pointer juga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menyimpan</a:t>
            </a:r>
            <a:r>
              <a:rPr lang="en-US" sz="1400" dirty="0"/>
              <a:t> </a:t>
            </a:r>
            <a:r>
              <a:rPr lang="en-US" sz="1400" dirty="0" err="1"/>
              <a:t>alamat</a:t>
            </a:r>
            <a:r>
              <a:rPr lang="en-US" sz="1400" dirty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/>
              <a:t>berikutnya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membutuhkan</a:t>
            </a:r>
            <a:r>
              <a:rPr lang="en-US" sz="1400" dirty="0"/>
              <a:t> </a:t>
            </a:r>
            <a:r>
              <a:rPr lang="en-US" sz="1400" dirty="0" err="1"/>
              <a:t>memori</a:t>
            </a:r>
            <a:r>
              <a:rPr lang="en-US" sz="1400" dirty="0"/>
              <a:t> </a:t>
            </a:r>
            <a:r>
              <a:rPr lang="en-US" sz="1400" dirty="0" err="1"/>
              <a:t>tambahan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dirinya</a:t>
            </a:r>
            <a:r>
              <a:rPr lang="en-US" sz="1400" dirty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.</a:t>
            </a:r>
          </a:p>
          <a:p>
            <a:pPr algn="l"/>
            <a:endParaRPr lang="en-US" sz="1400" dirty="0" smtClean="0"/>
          </a:p>
          <a:p>
            <a:pPr algn="l"/>
            <a:r>
              <a:rPr lang="en-US" sz="1400" b="1" dirty="0" smtClean="0"/>
              <a:t>Traversal</a:t>
            </a:r>
            <a:r>
              <a:rPr lang="en-US" sz="1400" dirty="0"/>
              <a:t>: </a:t>
            </a:r>
            <a:r>
              <a:rPr lang="en-US" sz="1400" dirty="0" err="1"/>
              <a:t>Dalam</a:t>
            </a:r>
            <a:r>
              <a:rPr lang="en-US" sz="1400" dirty="0"/>
              <a:t> traversal, linked list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 </a:t>
            </a:r>
            <a:r>
              <a:rPr lang="en-US" sz="1400" dirty="0" err="1"/>
              <a:t>memakan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array. </a:t>
            </a:r>
            <a:r>
              <a:rPr lang="en-US" sz="1400" dirty="0" err="1"/>
              <a:t>Akses</a:t>
            </a:r>
            <a:r>
              <a:rPr lang="en-US" sz="1400" dirty="0"/>
              <a:t> </a:t>
            </a:r>
            <a:r>
              <a:rPr lang="en-US" sz="1400" dirty="0" err="1"/>
              <a:t>langsung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elemen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linked list </a:t>
            </a:r>
            <a:r>
              <a:rPr lang="en-US" sz="1400" dirty="0" err="1"/>
              <a:t>seperti</a:t>
            </a:r>
            <a:r>
              <a:rPr lang="en-US" sz="1400" dirty="0"/>
              <a:t> array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akses</a:t>
            </a:r>
            <a:r>
              <a:rPr lang="en-US" sz="1400" dirty="0"/>
              <a:t> </a:t>
            </a:r>
            <a:r>
              <a:rPr lang="en-US" sz="1400" dirty="0" err="1"/>
              <a:t>elemen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indeks</a:t>
            </a:r>
            <a:r>
              <a:rPr lang="en-US" sz="1400" dirty="0"/>
              <a:t>.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mengakses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simpul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n </a:t>
            </a:r>
            <a:r>
              <a:rPr lang="en-US" sz="1400" dirty="0" err="1"/>
              <a:t>dari</a:t>
            </a:r>
            <a:r>
              <a:rPr lang="en-US" sz="1400" dirty="0"/>
              <a:t> linked list,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melintasi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simpul</a:t>
            </a:r>
            <a:r>
              <a:rPr lang="en-US" sz="1400" dirty="0"/>
              <a:t> </a:t>
            </a:r>
            <a:r>
              <a:rPr lang="en-US" sz="1400" dirty="0" err="1" smtClean="0"/>
              <a:t>sebelumnya</a:t>
            </a:r>
            <a:r>
              <a:rPr lang="en-US" sz="1400" dirty="0" smtClean="0"/>
              <a:t>.</a:t>
            </a:r>
          </a:p>
          <a:p>
            <a:pPr algn="l"/>
            <a:endParaRPr lang="en-US" sz="1400" dirty="0" smtClean="0"/>
          </a:p>
          <a:p>
            <a:pPr algn="l"/>
            <a:r>
              <a:rPr lang="en-US" sz="1400" b="1" dirty="0" smtClean="0"/>
              <a:t>Reverse </a:t>
            </a:r>
            <a:r>
              <a:rPr lang="en-US" sz="1400" b="1" dirty="0" smtClean="0"/>
              <a:t>Traversing</a:t>
            </a:r>
            <a:r>
              <a:rPr lang="en-US" sz="1400" dirty="0" smtClean="0"/>
              <a:t>: </a:t>
            </a:r>
            <a:r>
              <a:rPr lang="en-US" sz="1400" dirty="0" err="1"/>
              <a:t>Dalam</a:t>
            </a:r>
            <a:r>
              <a:rPr lang="en-US" sz="1400" dirty="0"/>
              <a:t> single linked list, reverse traversing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dimungkinkan</a:t>
            </a:r>
            <a:r>
              <a:rPr lang="en-US" sz="1400" dirty="0"/>
              <a:t>, </a:t>
            </a:r>
            <a:r>
              <a:rPr lang="en-US" sz="1400" dirty="0" err="1"/>
              <a:t>tetapi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double-linked list,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dimungkinkan</a:t>
            </a:r>
            <a:r>
              <a:rPr lang="en-US" sz="1400" dirty="0"/>
              <a:t>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berisi</a:t>
            </a:r>
            <a:r>
              <a:rPr lang="en-US" sz="1400" dirty="0"/>
              <a:t> pointer </a:t>
            </a:r>
            <a:r>
              <a:rPr lang="en-US" sz="1400" dirty="0" err="1"/>
              <a:t>ke</a:t>
            </a:r>
            <a:r>
              <a:rPr lang="en-US" sz="1400" dirty="0"/>
              <a:t> node yang </a:t>
            </a:r>
            <a:r>
              <a:rPr lang="en-US" sz="1400" dirty="0" err="1"/>
              <a:t>terhubung</a:t>
            </a:r>
            <a:r>
              <a:rPr lang="en-US" sz="1400" dirty="0"/>
              <a:t> </a:t>
            </a:r>
            <a:r>
              <a:rPr lang="en-US" sz="1400" dirty="0" err="1"/>
              <a:t>sebelumnya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node.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melakukannya</a:t>
            </a:r>
            <a:r>
              <a:rPr lang="en-US" sz="1400" dirty="0"/>
              <a:t>, </a:t>
            </a:r>
            <a:r>
              <a:rPr lang="en-US" sz="1400" dirty="0" err="1"/>
              <a:t>diperlukan</a:t>
            </a:r>
            <a:r>
              <a:rPr lang="en-US" sz="1400" dirty="0"/>
              <a:t> </a:t>
            </a:r>
            <a:r>
              <a:rPr lang="en-US" sz="1400" dirty="0" err="1"/>
              <a:t>memori</a:t>
            </a:r>
            <a:r>
              <a:rPr lang="en-US" sz="1400" dirty="0"/>
              <a:t> </a:t>
            </a:r>
            <a:r>
              <a:rPr lang="en-US" sz="1400" dirty="0" err="1"/>
              <a:t>tambahan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pointer </a:t>
            </a:r>
            <a:r>
              <a:rPr lang="en-US" sz="1400" dirty="0" err="1"/>
              <a:t>sebelumnya</a:t>
            </a:r>
            <a:r>
              <a:rPr lang="en-US" sz="1400" dirty="0"/>
              <a:t>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pemborosan</a:t>
            </a:r>
            <a:r>
              <a:rPr lang="en-US" sz="1400" dirty="0"/>
              <a:t> </a:t>
            </a:r>
            <a:r>
              <a:rPr lang="en-US" sz="1400" dirty="0" err="1"/>
              <a:t>memori</a:t>
            </a:r>
            <a:r>
              <a:rPr lang="en-US" sz="1400" dirty="0" smtClean="0"/>
              <a:t>.</a:t>
            </a:r>
          </a:p>
          <a:p>
            <a:pPr algn="l"/>
            <a:endParaRPr lang="en-US" sz="1400" dirty="0"/>
          </a:p>
          <a:p>
            <a:pPr algn="l"/>
            <a:r>
              <a:rPr lang="en-US" sz="1400" b="1" dirty="0" err="1"/>
              <a:t>Akses</a:t>
            </a:r>
            <a:r>
              <a:rPr lang="en-US" sz="1400" b="1" dirty="0"/>
              <a:t> </a:t>
            </a:r>
            <a:r>
              <a:rPr lang="en-US" sz="1400" b="1" dirty="0" err="1" smtClean="0"/>
              <a:t>Acak</a:t>
            </a:r>
            <a:r>
              <a:rPr lang="en-US" sz="1400" dirty="0" smtClean="0"/>
              <a:t>: </a:t>
            </a:r>
            <a:r>
              <a:rPr lang="en-US" sz="1400" dirty="0" err="1"/>
              <a:t>Akses</a:t>
            </a:r>
            <a:r>
              <a:rPr lang="en-US" sz="1400" dirty="0"/>
              <a:t> </a:t>
            </a:r>
            <a:r>
              <a:rPr lang="en-US" sz="1400" dirty="0" err="1"/>
              <a:t>acak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linked list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alokasi</a:t>
            </a:r>
            <a:r>
              <a:rPr lang="en-US" sz="1400" dirty="0"/>
              <a:t> </a:t>
            </a:r>
            <a:r>
              <a:rPr lang="en-US" sz="1400" dirty="0" err="1"/>
              <a:t>memorinya</a:t>
            </a:r>
            <a:r>
              <a:rPr lang="en-US" sz="1400" dirty="0"/>
              <a:t> yang </a:t>
            </a:r>
            <a:r>
              <a:rPr lang="en-US" sz="1400" dirty="0" err="1"/>
              <a:t>dinamis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nked_lists_in_4_minutes(108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997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net Academia Aesthetics School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DE1"/>
      </a:lt2>
      <a:accent1>
        <a:srgbClr val="F9F1BD"/>
      </a:accent1>
      <a:accent2>
        <a:srgbClr val="DDCB4B"/>
      </a:accent2>
      <a:accent3>
        <a:srgbClr val="FAAA86"/>
      </a:accent3>
      <a:accent4>
        <a:srgbClr val="D18F6D"/>
      </a:accent4>
      <a:accent5>
        <a:srgbClr val="B49A42"/>
      </a:accent5>
      <a:accent6>
        <a:srgbClr val="FFFDE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581</Words>
  <Application>Microsoft Office PowerPoint</Application>
  <PresentationFormat>On-screen Show (16:9)</PresentationFormat>
  <Paragraphs>81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Comfortaa</vt:lpstr>
      <vt:lpstr>Manjari</vt:lpstr>
      <vt:lpstr>Nerko One</vt:lpstr>
      <vt:lpstr>Nunito</vt:lpstr>
      <vt:lpstr>Roboto Condensed Light</vt:lpstr>
      <vt:lpstr>Sigmar One</vt:lpstr>
      <vt:lpstr>Internet Academia Aesthetics School Center by Slidesgo</vt:lpstr>
      <vt:lpstr>STRUKTUR DATA LINKED LIST/SENARAI BERANTAI</vt:lpstr>
      <vt:lpstr>PENGERTIAN LINKED LIST</vt:lpstr>
      <vt:lpstr>Jenis Jenis Linked List</vt:lpstr>
      <vt:lpstr>Karakteristik Linked List </vt:lpstr>
      <vt:lpstr>Operasi-operasi pada Linked List </vt:lpstr>
      <vt:lpstr>Fungsi dan Kegunaan Linked List </vt:lpstr>
      <vt:lpstr>Kelebihan Linked List </vt:lpstr>
      <vt:lpstr>Kelemahan Linked List </vt:lpstr>
      <vt:lpstr>PowerPoint Presentation</vt:lpstr>
      <vt:lpstr>THANKS</vt:lpstr>
      <vt:lpstr>Referensi: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STRUKTUR DATA LINKED LIST/SENARAI</dc:title>
  <dc:creator>Dcoye</dc:creator>
  <cp:lastModifiedBy>Dcoye</cp:lastModifiedBy>
  <cp:revision>24</cp:revision>
  <dcterms:modified xsi:type="dcterms:W3CDTF">2023-12-11T05:14:11Z</dcterms:modified>
</cp:coreProperties>
</file>